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81" r:id="rId6"/>
    <p:sldId id="282" r:id="rId7"/>
    <p:sldId id="283" r:id="rId8"/>
    <p:sldId id="284" r:id="rId9"/>
    <p:sldId id="285" r:id="rId10"/>
    <p:sldId id="260" r:id="rId11"/>
    <p:sldId id="286" r:id="rId12"/>
    <p:sldId id="287" r:id="rId13"/>
    <p:sldId id="268" r:id="rId14"/>
    <p:sldId id="270" r:id="rId15"/>
    <p:sldId id="269" r:id="rId16"/>
    <p:sldId id="274" r:id="rId17"/>
    <p:sldId id="261" r:id="rId18"/>
    <p:sldId id="289" r:id="rId19"/>
    <p:sldId id="278" r:id="rId20"/>
    <p:sldId id="279" r:id="rId21"/>
    <p:sldId id="280" r:id="rId22"/>
    <p:sldId id="273" r:id="rId23"/>
    <p:sldId id="262" r:id="rId24"/>
    <p:sldId id="288" r:id="rId25"/>
    <p:sldId id="263" r:id="rId2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ção Predefinida" id="{FE7987AE-7157-4760-882F-FBCA22AC2FE2}">
          <p14:sldIdLst>
            <p14:sldId id="256"/>
            <p14:sldId id="257"/>
            <p14:sldId id="258"/>
            <p14:sldId id="264"/>
          </p14:sldIdLst>
        </p14:section>
        <p14:section name="Secção Sem Título" id="{AB5286C9-429A-430D-AB63-BE494713C931}">
          <p14:sldIdLst>
            <p14:sldId id="281"/>
            <p14:sldId id="282"/>
            <p14:sldId id="283"/>
            <p14:sldId id="284"/>
            <p14:sldId id="285"/>
            <p14:sldId id="260"/>
            <p14:sldId id="286"/>
            <p14:sldId id="287"/>
            <p14:sldId id="268"/>
            <p14:sldId id="270"/>
            <p14:sldId id="269"/>
            <p14:sldId id="274"/>
            <p14:sldId id="261"/>
            <p14:sldId id="289"/>
            <p14:sldId id="278"/>
            <p14:sldId id="279"/>
            <p14:sldId id="280"/>
            <p14:sldId id="273"/>
            <p14:sldId id="262"/>
            <p14:sldId id="288"/>
            <p14:sldId id="26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FD52B1-A4C7-4C79-B91A-16FFB7CEA45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7A1A30-FFE0-4A54-AB43-A5448D693AC0}">
      <dgm:prSet phldrT="[Texto]"/>
      <dgm:spPr/>
      <dgm:t>
        <a:bodyPr/>
        <a:lstStyle/>
        <a:p>
          <a:r>
            <a:rPr lang="pt-PT" dirty="0" smtClean="0"/>
            <a:t>Fornecedor Preferencial</a:t>
          </a:r>
          <a:endParaRPr lang="en-US" dirty="0"/>
        </a:p>
      </dgm:t>
    </dgm:pt>
    <dgm:pt modelId="{EA25B8D3-94DD-4A51-88C6-0046BF54761F}" type="parTrans" cxnId="{8595ECED-719D-474D-8E7F-F890151A67D6}">
      <dgm:prSet/>
      <dgm:spPr/>
      <dgm:t>
        <a:bodyPr/>
        <a:lstStyle/>
        <a:p>
          <a:endParaRPr lang="en-US"/>
        </a:p>
      </dgm:t>
    </dgm:pt>
    <dgm:pt modelId="{F3CF1B25-F5A1-4A69-A8F2-0C5728111E3B}" type="sibTrans" cxnId="{8595ECED-719D-474D-8E7F-F890151A67D6}">
      <dgm:prSet/>
      <dgm:spPr/>
      <dgm:t>
        <a:bodyPr/>
        <a:lstStyle/>
        <a:p>
          <a:endParaRPr lang="en-US"/>
        </a:p>
      </dgm:t>
    </dgm:pt>
    <dgm:pt modelId="{BDD9DA98-44B3-4487-B24F-9815066B40CC}">
      <dgm:prSet phldrT="[Texto]"/>
      <dgm:spPr/>
      <dgm:t>
        <a:bodyPr/>
        <a:lstStyle/>
        <a:p>
          <a:r>
            <a:rPr lang="pt-PT" dirty="0" smtClean="0"/>
            <a:t>Investimento Preferencial</a:t>
          </a:r>
          <a:endParaRPr lang="en-US" dirty="0"/>
        </a:p>
      </dgm:t>
    </dgm:pt>
    <dgm:pt modelId="{3CEF9D54-402C-47EE-A4E5-4A8104FDB1BE}" type="parTrans" cxnId="{5B86CE02-79EE-4E6F-99CC-B47C2BC0BDB3}">
      <dgm:prSet/>
      <dgm:spPr/>
      <dgm:t>
        <a:bodyPr/>
        <a:lstStyle/>
        <a:p>
          <a:endParaRPr lang="en-US"/>
        </a:p>
      </dgm:t>
    </dgm:pt>
    <dgm:pt modelId="{CFFE3DAD-8C38-44BD-8410-84EE69F20335}" type="sibTrans" cxnId="{5B86CE02-79EE-4E6F-99CC-B47C2BC0BDB3}">
      <dgm:prSet/>
      <dgm:spPr/>
      <dgm:t>
        <a:bodyPr/>
        <a:lstStyle/>
        <a:p>
          <a:endParaRPr lang="en-US"/>
        </a:p>
      </dgm:t>
    </dgm:pt>
    <dgm:pt modelId="{78100556-1E1F-431A-BFA1-823C049BF460}">
      <dgm:prSet phldrT="[Texto]"/>
      <dgm:spPr/>
      <dgm:t>
        <a:bodyPr/>
        <a:lstStyle/>
        <a:p>
          <a:r>
            <a:rPr lang="pt-PT" dirty="0" smtClean="0"/>
            <a:t>Empregador Preferencial</a:t>
          </a:r>
          <a:endParaRPr lang="en-US" dirty="0"/>
        </a:p>
      </dgm:t>
    </dgm:pt>
    <dgm:pt modelId="{96D27EA0-0808-4237-AA61-32FE4CB7AD20}" type="parTrans" cxnId="{3CF07CF9-3ED6-4FD7-88CC-905C7AC75E14}">
      <dgm:prSet/>
      <dgm:spPr/>
      <dgm:t>
        <a:bodyPr/>
        <a:lstStyle/>
        <a:p>
          <a:endParaRPr lang="en-US"/>
        </a:p>
      </dgm:t>
    </dgm:pt>
    <dgm:pt modelId="{E4BBCECF-8FFF-4C4B-B038-B8720DC40DC2}" type="sibTrans" cxnId="{3CF07CF9-3ED6-4FD7-88CC-905C7AC75E14}">
      <dgm:prSet/>
      <dgm:spPr/>
      <dgm:t>
        <a:bodyPr/>
        <a:lstStyle/>
        <a:p>
          <a:endParaRPr lang="en-US"/>
        </a:p>
      </dgm:t>
    </dgm:pt>
    <dgm:pt modelId="{4AAC6763-AA5B-4289-ACA9-FF0ED2AD3642}" type="pres">
      <dgm:prSet presAssocID="{72FD52B1-A4C7-4C79-B91A-16FFB7CEA45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7DFAA1D-2AFF-4E2B-8D75-5E2F9A67B805}" type="pres">
      <dgm:prSet presAssocID="{2F7A1A30-FFE0-4A54-AB43-A5448D693AC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5A47F51-B676-4494-B2AE-1B64AC23ABC9}" type="pres">
      <dgm:prSet presAssocID="{F3CF1B25-F5A1-4A69-A8F2-0C5728111E3B}" presName="sibTrans" presStyleLbl="sibTrans2D1" presStyleIdx="0" presStyleCnt="3"/>
      <dgm:spPr/>
      <dgm:t>
        <a:bodyPr/>
        <a:lstStyle/>
        <a:p>
          <a:endParaRPr lang="pt-PT"/>
        </a:p>
      </dgm:t>
    </dgm:pt>
    <dgm:pt modelId="{72A03648-85DC-47E4-991C-ACE013B3E6D4}" type="pres">
      <dgm:prSet presAssocID="{F3CF1B25-F5A1-4A69-A8F2-0C5728111E3B}" presName="connectorText" presStyleLbl="sibTrans2D1" presStyleIdx="0" presStyleCnt="3"/>
      <dgm:spPr/>
      <dgm:t>
        <a:bodyPr/>
        <a:lstStyle/>
        <a:p>
          <a:endParaRPr lang="pt-PT"/>
        </a:p>
      </dgm:t>
    </dgm:pt>
    <dgm:pt modelId="{5D0AF7CD-9E21-4BB6-B76A-8026FDB1BFBA}" type="pres">
      <dgm:prSet presAssocID="{BDD9DA98-44B3-4487-B24F-9815066B40C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093BD7-F00B-4DD2-A1FE-A46F55D84D3E}" type="pres">
      <dgm:prSet presAssocID="{CFFE3DAD-8C38-44BD-8410-84EE69F20335}" presName="sibTrans" presStyleLbl="sibTrans2D1" presStyleIdx="1" presStyleCnt="3"/>
      <dgm:spPr/>
      <dgm:t>
        <a:bodyPr/>
        <a:lstStyle/>
        <a:p>
          <a:endParaRPr lang="pt-PT"/>
        </a:p>
      </dgm:t>
    </dgm:pt>
    <dgm:pt modelId="{AFBFB6A1-B207-43D6-A402-B4F19C136EF4}" type="pres">
      <dgm:prSet presAssocID="{CFFE3DAD-8C38-44BD-8410-84EE69F20335}" presName="connectorText" presStyleLbl="sibTrans2D1" presStyleIdx="1" presStyleCnt="3"/>
      <dgm:spPr/>
      <dgm:t>
        <a:bodyPr/>
        <a:lstStyle/>
        <a:p>
          <a:endParaRPr lang="pt-PT"/>
        </a:p>
      </dgm:t>
    </dgm:pt>
    <dgm:pt modelId="{A3CE4A89-81D1-4ED5-BD6F-B667DC69CBA2}" type="pres">
      <dgm:prSet presAssocID="{78100556-1E1F-431A-BFA1-823C049BF46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FEC5C-27CF-4E59-B174-5E53BBB25EE4}" type="pres">
      <dgm:prSet presAssocID="{E4BBCECF-8FFF-4C4B-B038-B8720DC40DC2}" presName="sibTrans" presStyleLbl="sibTrans2D1" presStyleIdx="2" presStyleCnt="3"/>
      <dgm:spPr/>
      <dgm:t>
        <a:bodyPr/>
        <a:lstStyle/>
        <a:p>
          <a:endParaRPr lang="pt-PT"/>
        </a:p>
      </dgm:t>
    </dgm:pt>
    <dgm:pt modelId="{8C6B6179-F21A-4E2C-84D4-931EEBB65F08}" type="pres">
      <dgm:prSet presAssocID="{E4BBCECF-8FFF-4C4B-B038-B8720DC40DC2}" presName="connectorText" presStyleLbl="sibTrans2D1" presStyleIdx="2" presStyleCnt="3"/>
      <dgm:spPr/>
      <dgm:t>
        <a:bodyPr/>
        <a:lstStyle/>
        <a:p>
          <a:endParaRPr lang="pt-PT"/>
        </a:p>
      </dgm:t>
    </dgm:pt>
  </dgm:ptLst>
  <dgm:cxnLst>
    <dgm:cxn modelId="{84967125-2826-48F4-896B-4D246B0CB463}" type="presOf" srcId="{BDD9DA98-44B3-4487-B24F-9815066B40CC}" destId="{5D0AF7CD-9E21-4BB6-B76A-8026FDB1BFBA}" srcOrd="0" destOrd="0" presId="urn:microsoft.com/office/officeart/2005/8/layout/cycle7"/>
    <dgm:cxn modelId="{3402D9E4-63B9-4710-81FE-99B970FFFD85}" type="presOf" srcId="{E4BBCECF-8FFF-4C4B-B038-B8720DC40DC2}" destId="{F3DFEC5C-27CF-4E59-B174-5E53BBB25EE4}" srcOrd="0" destOrd="0" presId="urn:microsoft.com/office/officeart/2005/8/layout/cycle7"/>
    <dgm:cxn modelId="{5B86CE02-79EE-4E6F-99CC-B47C2BC0BDB3}" srcId="{72FD52B1-A4C7-4C79-B91A-16FFB7CEA45D}" destId="{BDD9DA98-44B3-4487-B24F-9815066B40CC}" srcOrd="1" destOrd="0" parTransId="{3CEF9D54-402C-47EE-A4E5-4A8104FDB1BE}" sibTransId="{CFFE3DAD-8C38-44BD-8410-84EE69F20335}"/>
    <dgm:cxn modelId="{26ECF5D6-0A58-4F6B-9786-4CEA6636B95B}" type="presOf" srcId="{72FD52B1-A4C7-4C79-B91A-16FFB7CEA45D}" destId="{4AAC6763-AA5B-4289-ACA9-FF0ED2AD3642}" srcOrd="0" destOrd="0" presId="urn:microsoft.com/office/officeart/2005/8/layout/cycle7"/>
    <dgm:cxn modelId="{3CF07CF9-3ED6-4FD7-88CC-905C7AC75E14}" srcId="{72FD52B1-A4C7-4C79-B91A-16FFB7CEA45D}" destId="{78100556-1E1F-431A-BFA1-823C049BF460}" srcOrd="2" destOrd="0" parTransId="{96D27EA0-0808-4237-AA61-32FE4CB7AD20}" sibTransId="{E4BBCECF-8FFF-4C4B-B038-B8720DC40DC2}"/>
    <dgm:cxn modelId="{833F8AFC-F5C9-4EEB-AB70-922FB77CAB7E}" type="presOf" srcId="{78100556-1E1F-431A-BFA1-823C049BF460}" destId="{A3CE4A89-81D1-4ED5-BD6F-B667DC69CBA2}" srcOrd="0" destOrd="0" presId="urn:microsoft.com/office/officeart/2005/8/layout/cycle7"/>
    <dgm:cxn modelId="{D3D0DAB7-9826-41F9-8462-3EA2BC50A920}" type="presOf" srcId="{CFFE3DAD-8C38-44BD-8410-84EE69F20335}" destId="{AFBFB6A1-B207-43D6-A402-B4F19C136EF4}" srcOrd="1" destOrd="0" presId="urn:microsoft.com/office/officeart/2005/8/layout/cycle7"/>
    <dgm:cxn modelId="{4F04DE1D-95A5-4B3C-BFDD-92AA4613E1D3}" type="presOf" srcId="{CFFE3DAD-8C38-44BD-8410-84EE69F20335}" destId="{80093BD7-F00B-4DD2-A1FE-A46F55D84D3E}" srcOrd="0" destOrd="0" presId="urn:microsoft.com/office/officeart/2005/8/layout/cycle7"/>
    <dgm:cxn modelId="{8595ECED-719D-474D-8E7F-F890151A67D6}" srcId="{72FD52B1-A4C7-4C79-B91A-16FFB7CEA45D}" destId="{2F7A1A30-FFE0-4A54-AB43-A5448D693AC0}" srcOrd="0" destOrd="0" parTransId="{EA25B8D3-94DD-4A51-88C6-0046BF54761F}" sibTransId="{F3CF1B25-F5A1-4A69-A8F2-0C5728111E3B}"/>
    <dgm:cxn modelId="{153B3A4B-EA2B-4223-BEF2-73AB9FAC02CC}" type="presOf" srcId="{F3CF1B25-F5A1-4A69-A8F2-0C5728111E3B}" destId="{72A03648-85DC-47E4-991C-ACE013B3E6D4}" srcOrd="1" destOrd="0" presId="urn:microsoft.com/office/officeart/2005/8/layout/cycle7"/>
    <dgm:cxn modelId="{0D8090AE-BA5F-49E5-82D7-5F4B1C9B1058}" type="presOf" srcId="{2F7A1A30-FFE0-4A54-AB43-A5448D693AC0}" destId="{37DFAA1D-2AFF-4E2B-8D75-5E2F9A67B805}" srcOrd="0" destOrd="0" presId="urn:microsoft.com/office/officeart/2005/8/layout/cycle7"/>
    <dgm:cxn modelId="{FD31CE6E-D5B0-4660-B299-14F14A4F0B3F}" type="presOf" srcId="{F3CF1B25-F5A1-4A69-A8F2-0C5728111E3B}" destId="{65A47F51-B676-4494-B2AE-1B64AC23ABC9}" srcOrd="0" destOrd="0" presId="urn:microsoft.com/office/officeart/2005/8/layout/cycle7"/>
    <dgm:cxn modelId="{42E9BB2C-A9F9-4C2A-A9D4-32F9E49154F7}" type="presOf" srcId="{E4BBCECF-8FFF-4C4B-B038-B8720DC40DC2}" destId="{8C6B6179-F21A-4E2C-84D4-931EEBB65F08}" srcOrd="1" destOrd="0" presId="urn:microsoft.com/office/officeart/2005/8/layout/cycle7"/>
    <dgm:cxn modelId="{16C8CFAF-88FE-4C0D-B03B-A3D16CFC6D59}" type="presParOf" srcId="{4AAC6763-AA5B-4289-ACA9-FF0ED2AD3642}" destId="{37DFAA1D-2AFF-4E2B-8D75-5E2F9A67B805}" srcOrd="0" destOrd="0" presId="urn:microsoft.com/office/officeart/2005/8/layout/cycle7"/>
    <dgm:cxn modelId="{13346877-32F4-4B0B-A346-C3EDE6A338B8}" type="presParOf" srcId="{4AAC6763-AA5B-4289-ACA9-FF0ED2AD3642}" destId="{65A47F51-B676-4494-B2AE-1B64AC23ABC9}" srcOrd="1" destOrd="0" presId="urn:microsoft.com/office/officeart/2005/8/layout/cycle7"/>
    <dgm:cxn modelId="{89D01021-2261-420F-A911-5BAF6E26CAE6}" type="presParOf" srcId="{65A47F51-B676-4494-B2AE-1B64AC23ABC9}" destId="{72A03648-85DC-47E4-991C-ACE013B3E6D4}" srcOrd="0" destOrd="0" presId="urn:microsoft.com/office/officeart/2005/8/layout/cycle7"/>
    <dgm:cxn modelId="{932A8344-D403-4F4B-909E-32CCBD4813F5}" type="presParOf" srcId="{4AAC6763-AA5B-4289-ACA9-FF0ED2AD3642}" destId="{5D0AF7CD-9E21-4BB6-B76A-8026FDB1BFBA}" srcOrd="2" destOrd="0" presId="urn:microsoft.com/office/officeart/2005/8/layout/cycle7"/>
    <dgm:cxn modelId="{114A3153-7B7F-402A-B959-898C147D95A3}" type="presParOf" srcId="{4AAC6763-AA5B-4289-ACA9-FF0ED2AD3642}" destId="{80093BD7-F00B-4DD2-A1FE-A46F55D84D3E}" srcOrd="3" destOrd="0" presId="urn:microsoft.com/office/officeart/2005/8/layout/cycle7"/>
    <dgm:cxn modelId="{A16F0C07-0E90-4B4A-B71A-B742C2404F09}" type="presParOf" srcId="{80093BD7-F00B-4DD2-A1FE-A46F55D84D3E}" destId="{AFBFB6A1-B207-43D6-A402-B4F19C136EF4}" srcOrd="0" destOrd="0" presId="urn:microsoft.com/office/officeart/2005/8/layout/cycle7"/>
    <dgm:cxn modelId="{192E3115-171C-4EAD-B96B-146BD4AF43F6}" type="presParOf" srcId="{4AAC6763-AA5B-4289-ACA9-FF0ED2AD3642}" destId="{A3CE4A89-81D1-4ED5-BD6F-B667DC69CBA2}" srcOrd="4" destOrd="0" presId="urn:microsoft.com/office/officeart/2005/8/layout/cycle7"/>
    <dgm:cxn modelId="{5976316F-494D-48A2-9739-2F3E2A1CF6A2}" type="presParOf" srcId="{4AAC6763-AA5B-4289-ACA9-FF0ED2AD3642}" destId="{F3DFEC5C-27CF-4E59-B174-5E53BBB25EE4}" srcOrd="5" destOrd="0" presId="urn:microsoft.com/office/officeart/2005/8/layout/cycle7"/>
    <dgm:cxn modelId="{3E98A540-9386-4549-B52B-3F2B3069463C}" type="presParOf" srcId="{F3DFEC5C-27CF-4E59-B174-5E53BBB25EE4}" destId="{8C6B6179-F21A-4E2C-84D4-931EEBB65F0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C88EBE-B7B9-4831-B7B6-B35C92D80F0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354B8A0-A9B4-4982-9436-4E0B7BCC62A6}">
      <dgm:prSet phldrT="[Texto]"/>
      <dgm:spPr/>
      <dgm:t>
        <a:bodyPr/>
        <a:lstStyle/>
        <a:p>
          <a:r>
            <a:rPr lang="pt-PT" b="0" dirty="0" smtClean="0"/>
            <a:t>Objetivo com significado </a:t>
          </a:r>
          <a:endParaRPr lang="pt-PT" dirty="0"/>
        </a:p>
      </dgm:t>
    </dgm:pt>
    <dgm:pt modelId="{77A2A176-5BD2-41BA-80D9-FC464E35BE27}" type="parTrans" cxnId="{1E0960ED-DF96-474E-9879-3A7ED483942E}">
      <dgm:prSet/>
      <dgm:spPr/>
      <dgm:t>
        <a:bodyPr/>
        <a:lstStyle/>
        <a:p>
          <a:endParaRPr lang="pt-PT"/>
        </a:p>
      </dgm:t>
    </dgm:pt>
    <dgm:pt modelId="{41186154-0D1D-4920-845E-0429A6FD91E8}" type="sibTrans" cxnId="{1E0960ED-DF96-474E-9879-3A7ED483942E}">
      <dgm:prSet/>
      <dgm:spPr/>
      <dgm:t>
        <a:bodyPr/>
        <a:lstStyle/>
        <a:p>
          <a:endParaRPr lang="pt-PT"/>
        </a:p>
      </dgm:t>
    </dgm:pt>
    <dgm:pt modelId="{F5945C7B-0E4C-4F7B-B522-231B4465F213}">
      <dgm:prSet phldrT="[Texto]"/>
      <dgm:spPr/>
      <dgm:t>
        <a:bodyPr/>
        <a:lstStyle/>
        <a:p>
          <a:r>
            <a:rPr lang="pt-PT" b="0" dirty="0" smtClean="0"/>
            <a:t>Uma imagem do futuro </a:t>
          </a:r>
          <a:endParaRPr lang="pt-PT" dirty="0"/>
        </a:p>
      </dgm:t>
    </dgm:pt>
    <dgm:pt modelId="{8ECFEE92-70DC-4C26-A0B6-1B11F206502A}" type="parTrans" cxnId="{B25C763D-9BC3-4FC9-AD1E-2F5C94449418}">
      <dgm:prSet/>
      <dgm:spPr/>
      <dgm:t>
        <a:bodyPr/>
        <a:lstStyle/>
        <a:p>
          <a:endParaRPr lang="pt-PT"/>
        </a:p>
      </dgm:t>
    </dgm:pt>
    <dgm:pt modelId="{A78CADB5-5207-4D26-83B1-051FDA75A738}" type="sibTrans" cxnId="{B25C763D-9BC3-4FC9-AD1E-2F5C94449418}">
      <dgm:prSet/>
      <dgm:spPr/>
      <dgm:t>
        <a:bodyPr/>
        <a:lstStyle/>
        <a:p>
          <a:endParaRPr lang="pt-PT"/>
        </a:p>
      </dgm:t>
    </dgm:pt>
    <dgm:pt modelId="{1FF57A66-2894-414D-AACC-1877C4F26C91}">
      <dgm:prSet phldrT="[Texto]"/>
      <dgm:spPr/>
      <dgm:t>
        <a:bodyPr/>
        <a:lstStyle/>
        <a:p>
          <a:r>
            <a:rPr lang="pt-PT" b="0" dirty="0" smtClean="0"/>
            <a:t>Valores claros </a:t>
          </a:r>
          <a:endParaRPr lang="pt-PT" dirty="0"/>
        </a:p>
      </dgm:t>
    </dgm:pt>
    <dgm:pt modelId="{479C2F27-E5AD-4486-9438-E706D0CC37D0}" type="parTrans" cxnId="{4B785477-912F-4A6C-932A-FF2C62CDE17D}">
      <dgm:prSet/>
      <dgm:spPr/>
      <dgm:t>
        <a:bodyPr/>
        <a:lstStyle/>
        <a:p>
          <a:endParaRPr lang="pt-PT"/>
        </a:p>
      </dgm:t>
    </dgm:pt>
    <dgm:pt modelId="{07347386-5FD4-4AE5-8C69-FC7943694F39}" type="sibTrans" cxnId="{4B785477-912F-4A6C-932A-FF2C62CDE17D}">
      <dgm:prSet/>
      <dgm:spPr/>
      <dgm:t>
        <a:bodyPr/>
        <a:lstStyle/>
        <a:p>
          <a:endParaRPr lang="pt-PT"/>
        </a:p>
      </dgm:t>
    </dgm:pt>
    <dgm:pt modelId="{D6CA7697-BB96-4DCA-BD48-ABDC90353B81}">
      <dgm:prSet/>
      <dgm:spPr/>
      <dgm:t>
        <a:bodyPr/>
        <a:lstStyle/>
        <a:p>
          <a:r>
            <a:rPr lang="pt-PT" b="0" dirty="0" smtClean="0"/>
            <a:t>Em que negocio é que está?</a:t>
          </a:r>
          <a:endParaRPr lang="pt-PT" dirty="0"/>
        </a:p>
      </dgm:t>
    </dgm:pt>
    <dgm:pt modelId="{95C261BE-545D-480D-827F-8A40CA06BA1F}" type="parTrans" cxnId="{9A5A9864-6F71-4A39-AF41-0C50FDCE389E}">
      <dgm:prSet/>
      <dgm:spPr/>
      <dgm:t>
        <a:bodyPr/>
        <a:lstStyle/>
        <a:p>
          <a:endParaRPr lang="pt-PT"/>
        </a:p>
      </dgm:t>
    </dgm:pt>
    <dgm:pt modelId="{C5F98417-415B-49C5-B225-0FCF8F9C9825}" type="sibTrans" cxnId="{9A5A9864-6F71-4A39-AF41-0C50FDCE389E}">
      <dgm:prSet/>
      <dgm:spPr/>
      <dgm:t>
        <a:bodyPr/>
        <a:lstStyle/>
        <a:p>
          <a:endParaRPr lang="pt-PT"/>
        </a:p>
      </dgm:t>
    </dgm:pt>
    <dgm:pt modelId="{1800FA67-2983-46F4-84ED-0FB6FAC09543}">
      <dgm:prSet/>
      <dgm:spPr/>
      <dgm:t>
        <a:bodyPr/>
        <a:lstStyle/>
        <a:p>
          <a:r>
            <a:rPr lang="pt-PT" b="0" dirty="0" smtClean="0"/>
            <a:t>Como será o futuro se for bem sucedido?</a:t>
          </a:r>
          <a:endParaRPr lang="pt-PT" dirty="0"/>
        </a:p>
      </dgm:t>
    </dgm:pt>
    <dgm:pt modelId="{BA227601-7048-431E-B0EF-D68F474A8C34}" type="parTrans" cxnId="{FB2B4502-AD83-4EEC-9EF0-A323B8B2A2AC}">
      <dgm:prSet/>
      <dgm:spPr/>
      <dgm:t>
        <a:bodyPr/>
        <a:lstStyle/>
        <a:p>
          <a:endParaRPr lang="pt-PT"/>
        </a:p>
      </dgm:t>
    </dgm:pt>
    <dgm:pt modelId="{75915C84-C2A9-45AE-9953-599C3E7AEC87}" type="sibTrans" cxnId="{FB2B4502-AD83-4EEC-9EF0-A323B8B2A2AC}">
      <dgm:prSet/>
      <dgm:spPr/>
      <dgm:t>
        <a:bodyPr/>
        <a:lstStyle/>
        <a:p>
          <a:endParaRPr lang="pt-PT"/>
        </a:p>
      </dgm:t>
    </dgm:pt>
    <dgm:pt modelId="{821CB7FF-1234-40CE-8351-CD6908A1BD9F}">
      <dgm:prSet/>
      <dgm:spPr/>
      <dgm:t>
        <a:bodyPr/>
        <a:lstStyle/>
        <a:p>
          <a:r>
            <a:rPr lang="pt-PT" b="0" dirty="0" smtClean="0"/>
            <a:t>O que é que orienta as decisões e comportamentos cotidianos?</a:t>
          </a:r>
          <a:endParaRPr lang="pt-PT" dirty="0"/>
        </a:p>
      </dgm:t>
    </dgm:pt>
    <dgm:pt modelId="{6D30A548-903D-47FD-A6D5-8DE2EDECB7D8}" type="parTrans" cxnId="{DAB033A7-F943-47B4-8111-F45574327D3F}">
      <dgm:prSet/>
      <dgm:spPr/>
      <dgm:t>
        <a:bodyPr/>
        <a:lstStyle/>
        <a:p>
          <a:endParaRPr lang="pt-PT"/>
        </a:p>
      </dgm:t>
    </dgm:pt>
    <dgm:pt modelId="{4F95F1DD-0FF8-4FD4-8417-89BA278E61AE}" type="sibTrans" cxnId="{DAB033A7-F943-47B4-8111-F45574327D3F}">
      <dgm:prSet/>
      <dgm:spPr/>
      <dgm:t>
        <a:bodyPr/>
        <a:lstStyle/>
        <a:p>
          <a:endParaRPr lang="pt-PT"/>
        </a:p>
      </dgm:t>
    </dgm:pt>
    <dgm:pt modelId="{5D2ABA01-4AEE-4716-877B-0C194E6C0D81}" type="pres">
      <dgm:prSet presAssocID="{E8C88EBE-B7B9-4831-B7B6-B35C92D80F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0B78D0B-4FCA-465F-A0CE-415B94F53637}" type="pres">
      <dgm:prSet presAssocID="{9354B8A0-A9B4-4982-9436-4E0B7BCC62A6}" presName="parentLin" presStyleCnt="0"/>
      <dgm:spPr/>
    </dgm:pt>
    <dgm:pt modelId="{FC6B2B7C-C27C-49DE-B7A2-587836CBF361}" type="pres">
      <dgm:prSet presAssocID="{9354B8A0-A9B4-4982-9436-4E0B7BCC62A6}" presName="parentLeftMargin" presStyleLbl="node1" presStyleIdx="0" presStyleCnt="3"/>
      <dgm:spPr/>
      <dgm:t>
        <a:bodyPr/>
        <a:lstStyle/>
        <a:p>
          <a:endParaRPr lang="pt-PT"/>
        </a:p>
      </dgm:t>
    </dgm:pt>
    <dgm:pt modelId="{0280AA58-B551-4158-988B-68B60830061E}" type="pres">
      <dgm:prSet presAssocID="{9354B8A0-A9B4-4982-9436-4E0B7BCC62A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3DA8D39-01B6-4626-B49D-63A2DDCDBC5D}" type="pres">
      <dgm:prSet presAssocID="{9354B8A0-A9B4-4982-9436-4E0B7BCC62A6}" presName="negativeSpace" presStyleCnt="0"/>
      <dgm:spPr/>
    </dgm:pt>
    <dgm:pt modelId="{F57A3AA8-ED6B-496E-8897-C2D431B74191}" type="pres">
      <dgm:prSet presAssocID="{9354B8A0-A9B4-4982-9436-4E0B7BCC62A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8FFA824-D308-4088-AA77-625D8543D011}" type="pres">
      <dgm:prSet presAssocID="{41186154-0D1D-4920-845E-0429A6FD91E8}" presName="spaceBetweenRectangles" presStyleCnt="0"/>
      <dgm:spPr/>
    </dgm:pt>
    <dgm:pt modelId="{65291A43-1EB8-4D02-A7E0-FE9F61235052}" type="pres">
      <dgm:prSet presAssocID="{F5945C7B-0E4C-4F7B-B522-231B4465F213}" presName="parentLin" presStyleCnt="0"/>
      <dgm:spPr/>
    </dgm:pt>
    <dgm:pt modelId="{09AD4B30-4AE3-40A8-A3DC-02301E9B74DE}" type="pres">
      <dgm:prSet presAssocID="{F5945C7B-0E4C-4F7B-B522-231B4465F213}" presName="parentLeftMargin" presStyleLbl="node1" presStyleIdx="0" presStyleCnt="3"/>
      <dgm:spPr/>
      <dgm:t>
        <a:bodyPr/>
        <a:lstStyle/>
        <a:p>
          <a:endParaRPr lang="pt-PT"/>
        </a:p>
      </dgm:t>
    </dgm:pt>
    <dgm:pt modelId="{A23BAD74-279E-4101-9DBC-071DCAD610E4}" type="pres">
      <dgm:prSet presAssocID="{F5945C7B-0E4C-4F7B-B522-231B4465F21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6A4B9C9-91C0-4F5D-ADAE-59CBE7651EE2}" type="pres">
      <dgm:prSet presAssocID="{F5945C7B-0E4C-4F7B-B522-231B4465F213}" presName="negativeSpace" presStyleCnt="0"/>
      <dgm:spPr/>
    </dgm:pt>
    <dgm:pt modelId="{3FDD83CD-DFDA-423B-BE7D-EEB7B3D41068}" type="pres">
      <dgm:prSet presAssocID="{F5945C7B-0E4C-4F7B-B522-231B4465F21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7C2445E-7E3F-4873-A819-4DEC13844AB7}" type="pres">
      <dgm:prSet presAssocID="{A78CADB5-5207-4D26-83B1-051FDA75A738}" presName="spaceBetweenRectangles" presStyleCnt="0"/>
      <dgm:spPr/>
    </dgm:pt>
    <dgm:pt modelId="{CBDA274F-9803-4075-BDD3-7A7DA26BF8CD}" type="pres">
      <dgm:prSet presAssocID="{1FF57A66-2894-414D-AACC-1877C4F26C91}" presName="parentLin" presStyleCnt="0"/>
      <dgm:spPr/>
    </dgm:pt>
    <dgm:pt modelId="{771DAF79-5588-493E-B737-C53311DBB4DE}" type="pres">
      <dgm:prSet presAssocID="{1FF57A66-2894-414D-AACC-1877C4F26C91}" presName="parentLeftMargin" presStyleLbl="node1" presStyleIdx="1" presStyleCnt="3"/>
      <dgm:spPr/>
      <dgm:t>
        <a:bodyPr/>
        <a:lstStyle/>
        <a:p>
          <a:endParaRPr lang="pt-PT"/>
        </a:p>
      </dgm:t>
    </dgm:pt>
    <dgm:pt modelId="{DBEC3892-E415-4C07-BCCD-B8ACBEE8B3B8}" type="pres">
      <dgm:prSet presAssocID="{1FF57A66-2894-414D-AACC-1877C4F26C9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D8B77B4-66D9-487E-AED8-E0044001D44D}" type="pres">
      <dgm:prSet presAssocID="{1FF57A66-2894-414D-AACC-1877C4F26C91}" presName="negativeSpace" presStyleCnt="0"/>
      <dgm:spPr/>
    </dgm:pt>
    <dgm:pt modelId="{630141F2-E9F3-4C5F-B308-63E201D3B2F4}" type="pres">
      <dgm:prSet presAssocID="{1FF57A66-2894-414D-AACC-1877C4F26C9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F0FE9EF-84AA-4ABD-8498-2A5D798A9602}" type="presOf" srcId="{F5945C7B-0E4C-4F7B-B522-231B4465F213}" destId="{A23BAD74-279E-4101-9DBC-071DCAD610E4}" srcOrd="1" destOrd="0" presId="urn:microsoft.com/office/officeart/2005/8/layout/list1"/>
    <dgm:cxn modelId="{A41379FF-6803-4D0E-9372-75574AAA549E}" type="presOf" srcId="{D6CA7697-BB96-4DCA-BD48-ABDC90353B81}" destId="{F57A3AA8-ED6B-496E-8897-C2D431B74191}" srcOrd="0" destOrd="0" presId="urn:microsoft.com/office/officeart/2005/8/layout/list1"/>
    <dgm:cxn modelId="{B25C763D-9BC3-4FC9-AD1E-2F5C94449418}" srcId="{E8C88EBE-B7B9-4831-B7B6-B35C92D80F0C}" destId="{F5945C7B-0E4C-4F7B-B522-231B4465F213}" srcOrd="1" destOrd="0" parTransId="{8ECFEE92-70DC-4C26-A0B6-1B11F206502A}" sibTransId="{A78CADB5-5207-4D26-83B1-051FDA75A738}"/>
    <dgm:cxn modelId="{9A5A9864-6F71-4A39-AF41-0C50FDCE389E}" srcId="{9354B8A0-A9B4-4982-9436-4E0B7BCC62A6}" destId="{D6CA7697-BB96-4DCA-BD48-ABDC90353B81}" srcOrd="0" destOrd="0" parTransId="{95C261BE-545D-480D-827F-8A40CA06BA1F}" sibTransId="{C5F98417-415B-49C5-B225-0FCF8F9C9825}"/>
    <dgm:cxn modelId="{C10F341B-9A17-4D34-90CE-879C2B434BC0}" type="presOf" srcId="{F5945C7B-0E4C-4F7B-B522-231B4465F213}" destId="{09AD4B30-4AE3-40A8-A3DC-02301E9B74DE}" srcOrd="0" destOrd="0" presId="urn:microsoft.com/office/officeart/2005/8/layout/list1"/>
    <dgm:cxn modelId="{CE474A6C-6716-4040-B323-33E7F7196FE6}" type="presOf" srcId="{9354B8A0-A9B4-4982-9436-4E0B7BCC62A6}" destId="{0280AA58-B551-4158-988B-68B60830061E}" srcOrd="1" destOrd="0" presId="urn:microsoft.com/office/officeart/2005/8/layout/list1"/>
    <dgm:cxn modelId="{4B785477-912F-4A6C-932A-FF2C62CDE17D}" srcId="{E8C88EBE-B7B9-4831-B7B6-B35C92D80F0C}" destId="{1FF57A66-2894-414D-AACC-1877C4F26C91}" srcOrd="2" destOrd="0" parTransId="{479C2F27-E5AD-4486-9438-E706D0CC37D0}" sibTransId="{07347386-5FD4-4AE5-8C69-FC7943694F39}"/>
    <dgm:cxn modelId="{D420A941-019C-4C6D-98C9-4BE890AC36BF}" type="presOf" srcId="{9354B8A0-A9B4-4982-9436-4E0B7BCC62A6}" destId="{FC6B2B7C-C27C-49DE-B7A2-587836CBF361}" srcOrd="0" destOrd="0" presId="urn:microsoft.com/office/officeart/2005/8/layout/list1"/>
    <dgm:cxn modelId="{06A17E24-19DD-4466-82CA-1FEA831BCBA2}" type="presOf" srcId="{821CB7FF-1234-40CE-8351-CD6908A1BD9F}" destId="{630141F2-E9F3-4C5F-B308-63E201D3B2F4}" srcOrd="0" destOrd="0" presId="urn:microsoft.com/office/officeart/2005/8/layout/list1"/>
    <dgm:cxn modelId="{FB2B4502-AD83-4EEC-9EF0-A323B8B2A2AC}" srcId="{F5945C7B-0E4C-4F7B-B522-231B4465F213}" destId="{1800FA67-2983-46F4-84ED-0FB6FAC09543}" srcOrd="0" destOrd="0" parTransId="{BA227601-7048-431E-B0EF-D68F474A8C34}" sibTransId="{75915C84-C2A9-45AE-9953-599C3E7AEC87}"/>
    <dgm:cxn modelId="{389CF7AB-13BB-42AB-964B-9603E6B75456}" type="presOf" srcId="{1FF57A66-2894-414D-AACC-1877C4F26C91}" destId="{DBEC3892-E415-4C07-BCCD-B8ACBEE8B3B8}" srcOrd="1" destOrd="0" presId="urn:microsoft.com/office/officeart/2005/8/layout/list1"/>
    <dgm:cxn modelId="{4C3C14A0-A791-452F-AD3E-266AAFD918AA}" type="presOf" srcId="{1800FA67-2983-46F4-84ED-0FB6FAC09543}" destId="{3FDD83CD-DFDA-423B-BE7D-EEB7B3D41068}" srcOrd="0" destOrd="0" presId="urn:microsoft.com/office/officeart/2005/8/layout/list1"/>
    <dgm:cxn modelId="{44551DC9-A064-4582-B340-B9D089477100}" type="presOf" srcId="{E8C88EBE-B7B9-4831-B7B6-B35C92D80F0C}" destId="{5D2ABA01-4AEE-4716-877B-0C194E6C0D81}" srcOrd="0" destOrd="0" presId="urn:microsoft.com/office/officeart/2005/8/layout/list1"/>
    <dgm:cxn modelId="{DAB033A7-F943-47B4-8111-F45574327D3F}" srcId="{1FF57A66-2894-414D-AACC-1877C4F26C91}" destId="{821CB7FF-1234-40CE-8351-CD6908A1BD9F}" srcOrd="0" destOrd="0" parTransId="{6D30A548-903D-47FD-A6D5-8DE2EDECB7D8}" sibTransId="{4F95F1DD-0FF8-4FD4-8417-89BA278E61AE}"/>
    <dgm:cxn modelId="{1E0960ED-DF96-474E-9879-3A7ED483942E}" srcId="{E8C88EBE-B7B9-4831-B7B6-B35C92D80F0C}" destId="{9354B8A0-A9B4-4982-9436-4E0B7BCC62A6}" srcOrd="0" destOrd="0" parTransId="{77A2A176-5BD2-41BA-80D9-FC464E35BE27}" sibTransId="{41186154-0D1D-4920-845E-0429A6FD91E8}"/>
    <dgm:cxn modelId="{F2F92F98-9751-4B24-A909-81B77E13D94B}" type="presOf" srcId="{1FF57A66-2894-414D-AACC-1877C4F26C91}" destId="{771DAF79-5588-493E-B737-C53311DBB4DE}" srcOrd="0" destOrd="0" presId="urn:microsoft.com/office/officeart/2005/8/layout/list1"/>
    <dgm:cxn modelId="{8880A169-CCED-4B2F-A2C1-6F57E9482439}" type="presParOf" srcId="{5D2ABA01-4AEE-4716-877B-0C194E6C0D81}" destId="{30B78D0B-4FCA-465F-A0CE-415B94F53637}" srcOrd="0" destOrd="0" presId="urn:microsoft.com/office/officeart/2005/8/layout/list1"/>
    <dgm:cxn modelId="{660490B1-D850-4367-8C88-D2BCC25E9AD7}" type="presParOf" srcId="{30B78D0B-4FCA-465F-A0CE-415B94F53637}" destId="{FC6B2B7C-C27C-49DE-B7A2-587836CBF361}" srcOrd="0" destOrd="0" presId="urn:microsoft.com/office/officeart/2005/8/layout/list1"/>
    <dgm:cxn modelId="{A670D6CC-B3C7-4B4B-9B7B-35126B463382}" type="presParOf" srcId="{30B78D0B-4FCA-465F-A0CE-415B94F53637}" destId="{0280AA58-B551-4158-988B-68B60830061E}" srcOrd="1" destOrd="0" presId="urn:microsoft.com/office/officeart/2005/8/layout/list1"/>
    <dgm:cxn modelId="{728D1E4D-EB3F-4285-9C7E-02BBB5014CE0}" type="presParOf" srcId="{5D2ABA01-4AEE-4716-877B-0C194E6C0D81}" destId="{63DA8D39-01B6-4626-B49D-63A2DDCDBC5D}" srcOrd="1" destOrd="0" presId="urn:microsoft.com/office/officeart/2005/8/layout/list1"/>
    <dgm:cxn modelId="{5DD52565-2692-4747-9604-D10FB6AA1EE0}" type="presParOf" srcId="{5D2ABA01-4AEE-4716-877B-0C194E6C0D81}" destId="{F57A3AA8-ED6B-496E-8897-C2D431B74191}" srcOrd="2" destOrd="0" presId="urn:microsoft.com/office/officeart/2005/8/layout/list1"/>
    <dgm:cxn modelId="{2287832C-C6F4-46FF-BF1A-3A81F77A15E8}" type="presParOf" srcId="{5D2ABA01-4AEE-4716-877B-0C194E6C0D81}" destId="{08FFA824-D308-4088-AA77-625D8543D011}" srcOrd="3" destOrd="0" presId="urn:microsoft.com/office/officeart/2005/8/layout/list1"/>
    <dgm:cxn modelId="{1C06A280-8D1F-4816-A36E-E98F4760D89C}" type="presParOf" srcId="{5D2ABA01-4AEE-4716-877B-0C194E6C0D81}" destId="{65291A43-1EB8-4D02-A7E0-FE9F61235052}" srcOrd="4" destOrd="0" presId="urn:microsoft.com/office/officeart/2005/8/layout/list1"/>
    <dgm:cxn modelId="{0AB6AF9E-126D-4DB3-90AE-D5CF6B070BC2}" type="presParOf" srcId="{65291A43-1EB8-4D02-A7E0-FE9F61235052}" destId="{09AD4B30-4AE3-40A8-A3DC-02301E9B74DE}" srcOrd="0" destOrd="0" presId="urn:microsoft.com/office/officeart/2005/8/layout/list1"/>
    <dgm:cxn modelId="{A7FEECF5-F3A5-41B6-AEC2-9F4DF4FB2C7A}" type="presParOf" srcId="{65291A43-1EB8-4D02-A7E0-FE9F61235052}" destId="{A23BAD74-279E-4101-9DBC-071DCAD610E4}" srcOrd="1" destOrd="0" presId="urn:microsoft.com/office/officeart/2005/8/layout/list1"/>
    <dgm:cxn modelId="{7B40D410-3E36-4F47-969B-E01FE892A742}" type="presParOf" srcId="{5D2ABA01-4AEE-4716-877B-0C194E6C0D81}" destId="{A6A4B9C9-91C0-4F5D-ADAE-59CBE7651EE2}" srcOrd="5" destOrd="0" presId="urn:microsoft.com/office/officeart/2005/8/layout/list1"/>
    <dgm:cxn modelId="{1691C404-FA6E-4965-91E0-3A8192AB1CD5}" type="presParOf" srcId="{5D2ABA01-4AEE-4716-877B-0C194E6C0D81}" destId="{3FDD83CD-DFDA-423B-BE7D-EEB7B3D41068}" srcOrd="6" destOrd="0" presId="urn:microsoft.com/office/officeart/2005/8/layout/list1"/>
    <dgm:cxn modelId="{E40F84DA-BE35-49A5-854A-C99D8BA038B9}" type="presParOf" srcId="{5D2ABA01-4AEE-4716-877B-0C194E6C0D81}" destId="{27C2445E-7E3F-4873-A819-4DEC13844AB7}" srcOrd="7" destOrd="0" presId="urn:microsoft.com/office/officeart/2005/8/layout/list1"/>
    <dgm:cxn modelId="{711C4075-B9DF-4BD9-A94A-776208B7C73F}" type="presParOf" srcId="{5D2ABA01-4AEE-4716-877B-0C194E6C0D81}" destId="{CBDA274F-9803-4075-BDD3-7A7DA26BF8CD}" srcOrd="8" destOrd="0" presId="urn:microsoft.com/office/officeart/2005/8/layout/list1"/>
    <dgm:cxn modelId="{95CCF5DD-244C-45E9-9CEB-256D887AC550}" type="presParOf" srcId="{CBDA274F-9803-4075-BDD3-7A7DA26BF8CD}" destId="{771DAF79-5588-493E-B737-C53311DBB4DE}" srcOrd="0" destOrd="0" presId="urn:microsoft.com/office/officeart/2005/8/layout/list1"/>
    <dgm:cxn modelId="{486EE01A-629D-4E95-82C7-A83EAF879252}" type="presParOf" srcId="{CBDA274F-9803-4075-BDD3-7A7DA26BF8CD}" destId="{DBEC3892-E415-4C07-BCCD-B8ACBEE8B3B8}" srcOrd="1" destOrd="0" presId="urn:microsoft.com/office/officeart/2005/8/layout/list1"/>
    <dgm:cxn modelId="{D8AB9E65-AFD9-4121-B485-4970F7576CAC}" type="presParOf" srcId="{5D2ABA01-4AEE-4716-877B-0C194E6C0D81}" destId="{7D8B77B4-66D9-487E-AED8-E0044001D44D}" srcOrd="9" destOrd="0" presId="urn:microsoft.com/office/officeart/2005/8/layout/list1"/>
    <dgm:cxn modelId="{5540E988-E115-40D9-B6BF-7AA93091ECBD}" type="presParOf" srcId="{5D2ABA01-4AEE-4716-877B-0C194E6C0D81}" destId="{630141F2-E9F3-4C5F-B308-63E201D3B2F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BA18C6-F7CB-4DED-8EEC-09D66694E215}" type="doc">
      <dgm:prSet loTypeId="urn:microsoft.com/office/officeart/2011/layout/HexagonRadial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B726E814-A339-4674-BDCE-BF3ECC2F6A2E}">
      <dgm:prSet phldrT="[Texto]" custT="1"/>
      <dgm:spPr/>
      <dgm:t>
        <a:bodyPr/>
        <a:lstStyle/>
        <a:p>
          <a:r>
            <a:rPr lang="pt-PT" sz="1400" b="1" dirty="0" smtClean="0"/>
            <a:t>Moral</a:t>
          </a:r>
          <a:endParaRPr lang="pt-PT" sz="1400" dirty="0"/>
        </a:p>
      </dgm:t>
    </dgm:pt>
    <dgm:pt modelId="{F9A27ADF-3C21-4D21-AE11-9FDC62A94C6E}" type="parTrans" cxnId="{DA40E43B-34D0-473D-B263-56D392612A3D}">
      <dgm:prSet/>
      <dgm:spPr/>
      <dgm:t>
        <a:bodyPr/>
        <a:lstStyle/>
        <a:p>
          <a:endParaRPr lang="pt-PT"/>
        </a:p>
      </dgm:t>
    </dgm:pt>
    <dgm:pt modelId="{FB4DC9CF-877F-4C97-840A-BF4E77670A04}" type="sibTrans" cxnId="{DA40E43B-34D0-473D-B263-56D392612A3D}">
      <dgm:prSet/>
      <dgm:spPr/>
      <dgm:t>
        <a:bodyPr/>
        <a:lstStyle/>
        <a:p>
          <a:endParaRPr lang="pt-PT"/>
        </a:p>
      </dgm:t>
    </dgm:pt>
    <dgm:pt modelId="{1E49B036-9DAD-4417-800A-14643AB74A85}">
      <dgm:prSet phldrT="[Texto]"/>
      <dgm:spPr/>
      <dgm:t>
        <a:bodyPr/>
        <a:lstStyle/>
        <a:p>
          <a:r>
            <a:rPr lang="pt-PT" b="1" dirty="0" smtClean="0"/>
            <a:t>Objetivos e Valores</a:t>
          </a:r>
          <a:endParaRPr lang="pt-PT" dirty="0"/>
        </a:p>
      </dgm:t>
    </dgm:pt>
    <dgm:pt modelId="{3F0524A6-C51D-448A-A74E-F37E1523D4F4}" type="parTrans" cxnId="{07D1FC01-E3EB-4D68-A50F-9F3BFE25282F}">
      <dgm:prSet/>
      <dgm:spPr/>
      <dgm:t>
        <a:bodyPr/>
        <a:lstStyle/>
        <a:p>
          <a:endParaRPr lang="pt-PT"/>
        </a:p>
      </dgm:t>
    </dgm:pt>
    <dgm:pt modelId="{96ABCAAA-9CD4-49A5-815C-B936863EAF86}" type="sibTrans" cxnId="{07D1FC01-E3EB-4D68-A50F-9F3BFE25282F}">
      <dgm:prSet/>
      <dgm:spPr/>
      <dgm:t>
        <a:bodyPr/>
        <a:lstStyle/>
        <a:p>
          <a:endParaRPr lang="pt-PT"/>
        </a:p>
      </dgm:t>
    </dgm:pt>
    <dgm:pt modelId="{FC0240B9-D872-40BE-B60E-EFC9B704C54B}">
      <dgm:prSet phldrT="[Texto]"/>
      <dgm:spPr/>
      <dgm:t>
        <a:bodyPr/>
        <a:lstStyle/>
        <a:p>
          <a:r>
            <a:rPr lang="pt-PT" b="1" dirty="0" smtClean="0"/>
            <a:t>Delegação de poderes</a:t>
          </a:r>
          <a:endParaRPr lang="pt-PT" dirty="0"/>
        </a:p>
      </dgm:t>
    </dgm:pt>
    <dgm:pt modelId="{A78A9E73-DD20-4641-A141-667137FBAB1F}" type="parTrans" cxnId="{6C6C5C95-3058-4E04-816D-C59C2A9713E4}">
      <dgm:prSet/>
      <dgm:spPr/>
      <dgm:t>
        <a:bodyPr/>
        <a:lstStyle/>
        <a:p>
          <a:endParaRPr lang="pt-PT"/>
        </a:p>
      </dgm:t>
    </dgm:pt>
    <dgm:pt modelId="{B8DC2FE2-86F3-4F47-BB33-602046D40342}" type="sibTrans" cxnId="{6C6C5C95-3058-4E04-816D-C59C2A9713E4}">
      <dgm:prSet/>
      <dgm:spPr/>
      <dgm:t>
        <a:bodyPr/>
        <a:lstStyle/>
        <a:p>
          <a:endParaRPr lang="pt-PT"/>
        </a:p>
      </dgm:t>
    </dgm:pt>
    <dgm:pt modelId="{5C03D3DE-C89A-4672-9A43-C9220BCE951B}">
      <dgm:prSet phldrT="[Texto]"/>
      <dgm:spPr/>
      <dgm:t>
        <a:bodyPr/>
        <a:lstStyle/>
        <a:p>
          <a:r>
            <a:rPr lang="pt-PT" b="1" dirty="0" smtClean="0"/>
            <a:t>Relações e Comunicação</a:t>
          </a:r>
          <a:r>
            <a:rPr lang="pt-PT" dirty="0" smtClean="0"/>
            <a:t> </a:t>
          </a:r>
          <a:endParaRPr lang="pt-PT" dirty="0"/>
        </a:p>
      </dgm:t>
    </dgm:pt>
    <dgm:pt modelId="{D061A510-690E-4C5C-9F40-1B589099FB49}" type="parTrans" cxnId="{F577343B-8D0A-4DCE-8979-11450AC87310}">
      <dgm:prSet/>
      <dgm:spPr/>
      <dgm:t>
        <a:bodyPr/>
        <a:lstStyle/>
        <a:p>
          <a:endParaRPr lang="pt-PT"/>
        </a:p>
      </dgm:t>
    </dgm:pt>
    <dgm:pt modelId="{0B48C065-A768-47BF-8505-28FDB5D839FC}" type="sibTrans" cxnId="{F577343B-8D0A-4DCE-8979-11450AC87310}">
      <dgm:prSet/>
      <dgm:spPr/>
      <dgm:t>
        <a:bodyPr/>
        <a:lstStyle/>
        <a:p>
          <a:endParaRPr lang="pt-PT"/>
        </a:p>
      </dgm:t>
    </dgm:pt>
    <dgm:pt modelId="{9065401D-72D0-4805-8F95-8B5A2E309AFF}">
      <dgm:prSet phldrT="[Texto]"/>
      <dgm:spPr/>
      <dgm:t>
        <a:bodyPr/>
        <a:lstStyle/>
        <a:p>
          <a:r>
            <a:rPr lang="pt-PT" b="1" dirty="0" smtClean="0"/>
            <a:t>Flexibilidade</a:t>
          </a:r>
          <a:endParaRPr lang="pt-PT" dirty="0"/>
        </a:p>
      </dgm:t>
    </dgm:pt>
    <dgm:pt modelId="{0A8A49D3-D453-4A6A-8449-AB96BBC9C7EF}" type="parTrans" cxnId="{EF4AB7A3-1F2E-462F-9C28-BD2EDCA7E4AE}">
      <dgm:prSet/>
      <dgm:spPr/>
      <dgm:t>
        <a:bodyPr/>
        <a:lstStyle/>
        <a:p>
          <a:endParaRPr lang="pt-PT"/>
        </a:p>
      </dgm:t>
    </dgm:pt>
    <dgm:pt modelId="{DE50C301-4121-4BA3-9096-5D7949BC7FAC}" type="sibTrans" cxnId="{EF4AB7A3-1F2E-462F-9C28-BD2EDCA7E4AE}">
      <dgm:prSet/>
      <dgm:spPr/>
      <dgm:t>
        <a:bodyPr/>
        <a:lstStyle/>
        <a:p>
          <a:endParaRPr lang="pt-PT"/>
        </a:p>
      </dgm:t>
    </dgm:pt>
    <dgm:pt modelId="{E48A5A77-B2AB-46E9-B5FF-E2C9CF5CF497}">
      <dgm:prSet phldrT="[Texto]"/>
      <dgm:spPr/>
      <dgm:t>
        <a:bodyPr/>
        <a:lstStyle/>
        <a:p>
          <a:r>
            <a:rPr lang="pt-PT" b="1" dirty="0" smtClean="0"/>
            <a:t>Produtividade Otimizada</a:t>
          </a:r>
          <a:endParaRPr lang="pt-PT" dirty="0"/>
        </a:p>
      </dgm:t>
    </dgm:pt>
    <dgm:pt modelId="{35BB590A-ACDC-4554-AF16-634B183C8CC3}" type="parTrans" cxnId="{B5DF8AC6-59CF-4BC9-A08A-890A31278C93}">
      <dgm:prSet/>
      <dgm:spPr/>
      <dgm:t>
        <a:bodyPr/>
        <a:lstStyle/>
        <a:p>
          <a:endParaRPr lang="pt-PT"/>
        </a:p>
      </dgm:t>
    </dgm:pt>
    <dgm:pt modelId="{8E5E0282-043B-4769-AEE6-6578013E3CD0}" type="sibTrans" cxnId="{B5DF8AC6-59CF-4BC9-A08A-890A31278C93}">
      <dgm:prSet/>
      <dgm:spPr/>
      <dgm:t>
        <a:bodyPr/>
        <a:lstStyle/>
        <a:p>
          <a:endParaRPr lang="pt-PT"/>
        </a:p>
      </dgm:t>
    </dgm:pt>
    <dgm:pt modelId="{A2EC5D16-E51C-471B-BF26-F3A96949A9FB}">
      <dgm:prSet phldrT="[Texto]"/>
      <dgm:spPr/>
      <dgm:t>
        <a:bodyPr/>
        <a:lstStyle/>
        <a:p>
          <a:r>
            <a:rPr lang="pt-PT" b="1" dirty="0" smtClean="0"/>
            <a:t>Reconhecimento e Apreço</a:t>
          </a:r>
          <a:endParaRPr lang="pt-PT" dirty="0"/>
        </a:p>
      </dgm:t>
    </dgm:pt>
    <dgm:pt modelId="{320934F3-2DFB-4A3F-8548-C21A5629F125}" type="parTrans" cxnId="{73F8F68D-BAE7-4A48-BA61-75150A3957D4}">
      <dgm:prSet/>
      <dgm:spPr/>
      <dgm:t>
        <a:bodyPr/>
        <a:lstStyle/>
        <a:p>
          <a:endParaRPr lang="pt-PT"/>
        </a:p>
      </dgm:t>
    </dgm:pt>
    <dgm:pt modelId="{4D6DEA6C-5887-41B9-9798-8360E477B80A}" type="sibTrans" cxnId="{73F8F68D-BAE7-4A48-BA61-75150A3957D4}">
      <dgm:prSet/>
      <dgm:spPr/>
      <dgm:t>
        <a:bodyPr/>
        <a:lstStyle/>
        <a:p>
          <a:endParaRPr lang="pt-PT"/>
        </a:p>
      </dgm:t>
    </dgm:pt>
    <dgm:pt modelId="{46A42BAA-9B7C-492B-88B0-FA79BFE21697}" type="pres">
      <dgm:prSet presAssocID="{85BA18C6-F7CB-4DED-8EEC-09D66694E21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63C707DA-9491-40FA-A268-BD53C770EBFC}" type="pres">
      <dgm:prSet presAssocID="{B726E814-A339-4674-BDCE-BF3ECC2F6A2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pt-PT"/>
        </a:p>
      </dgm:t>
    </dgm:pt>
    <dgm:pt modelId="{604E0B5E-211C-476F-8A7E-ADA40C64A172}" type="pres">
      <dgm:prSet presAssocID="{1E49B036-9DAD-4417-800A-14643AB74A85}" presName="Accent1" presStyleCnt="0"/>
      <dgm:spPr/>
    </dgm:pt>
    <dgm:pt modelId="{7616579C-BB22-4D46-9560-732AA6FC9AAC}" type="pres">
      <dgm:prSet presAssocID="{1E49B036-9DAD-4417-800A-14643AB74A85}" presName="Accent" presStyleLbl="bgShp" presStyleIdx="0" presStyleCnt="6"/>
      <dgm:spPr/>
    </dgm:pt>
    <dgm:pt modelId="{949D269B-C1EC-4A88-A7D0-C57DED883DCC}" type="pres">
      <dgm:prSet presAssocID="{1E49B036-9DAD-4417-800A-14643AB74A8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06C913B-BE6A-48A1-9F01-25B10DF7E9AB}" type="pres">
      <dgm:prSet presAssocID="{FC0240B9-D872-40BE-B60E-EFC9B704C54B}" presName="Accent2" presStyleCnt="0"/>
      <dgm:spPr/>
    </dgm:pt>
    <dgm:pt modelId="{F9480BDF-70A9-440A-87DA-C1A4C864A0C9}" type="pres">
      <dgm:prSet presAssocID="{FC0240B9-D872-40BE-B60E-EFC9B704C54B}" presName="Accent" presStyleLbl="bgShp" presStyleIdx="1" presStyleCnt="6"/>
      <dgm:spPr/>
    </dgm:pt>
    <dgm:pt modelId="{714084E7-E535-49B6-9EF9-FC192F21F53F}" type="pres">
      <dgm:prSet presAssocID="{FC0240B9-D872-40BE-B60E-EFC9B704C54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4242CE3-B388-4686-A115-09C43057AC85}" type="pres">
      <dgm:prSet presAssocID="{5C03D3DE-C89A-4672-9A43-C9220BCE951B}" presName="Accent3" presStyleCnt="0"/>
      <dgm:spPr/>
    </dgm:pt>
    <dgm:pt modelId="{CA20D904-B1AD-48D6-B0AE-B9DE5116B5F0}" type="pres">
      <dgm:prSet presAssocID="{5C03D3DE-C89A-4672-9A43-C9220BCE951B}" presName="Accent" presStyleLbl="bgShp" presStyleIdx="2" presStyleCnt="6"/>
      <dgm:spPr/>
    </dgm:pt>
    <dgm:pt modelId="{3350338F-3372-4E53-A6FF-B9BF8E48846D}" type="pres">
      <dgm:prSet presAssocID="{5C03D3DE-C89A-4672-9A43-C9220BCE951B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C95386B-2607-418D-8AB1-63E8C0346432}" type="pres">
      <dgm:prSet presAssocID="{9065401D-72D0-4805-8F95-8B5A2E309AFF}" presName="Accent4" presStyleCnt="0"/>
      <dgm:spPr/>
    </dgm:pt>
    <dgm:pt modelId="{D98C94BB-7AD9-457A-A202-0AD2AD5BFD75}" type="pres">
      <dgm:prSet presAssocID="{9065401D-72D0-4805-8F95-8B5A2E309AFF}" presName="Accent" presStyleLbl="bgShp" presStyleIdx="3" presStyleCnt="6"/>
      <dgm:spPr/>
    </dgm:pt>
    <dgm:pt modelId="{368373DE-1987-4C85-9DC3-707CAC1234BD}" type="pres">
      <dgm:prSet presAssocID="{9065401D-72D0-4805-8F95-8B5A2E309AF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1A9F03E-D67C-48CA-8F6A-781EAC99A472}" type="pres">
      <dgm:prSet presAssocID="{E48A5A77-B2AB-46E9-B5FF-E2C9CF5CF497}" presName="Accent5" presStyleCnt="0"/>
      <dgm:spPr/>
    </dgm:pt>
    <dgm:pt modelId="{C9CC1A13-3070-472F-B552-CCA099493A98}" type="pres">
      <dgm:prSet presAssocID="{E48A5A77-B2AB-46E9-B5FF-E2C9CF5CF497}" presName="Accent" presStyleLbl="bgShp" presStyleIdx="4" presStyleCnt="6"/>
      <dgm:spPr/>
    </dgm:pt>
    <dgm:pt modelId="{8DE139FA-90F2-407E-B487-17887951884C}" type="pres">
      <dgm:prSet presAssocID="{E48A5A77-B2AB-46E9-B5FF-E2C9CF5CF49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670F62F-95D0-4B7D-896D-21B4E4F77BBF}" type="pres">
      <dgm:prSet presAssocID="{A2EC5D16-E51C-471B-BF26-F3A96949A9FB}" presName="Accent6" presStyleCnt="0"/>
      <dgm:spPr/>
    </dgm:pt>
    <dgm:pt modelId="{2E0909DB-95AE-46C1-A493-42056747EEA9}" type="pres">
      <dgm:prSet presAssocID="{A2EC5D16-E51C-471B-BF26-F3A96949A9FB}" presName="Accent" presStyleLbl="bgShp" presStyleIdx="5" presStyleCnt="6"/>
      <dgm:spPr/>
    </dgm:pt>
    <dgm:pt modelId="{C8DE3671-EB66-41FB-8ADC-4B6EB5E5E46E}" type="pres">
      <dgm:prSet presAssocID="{A2EC5D16-E51C-471B-BF26-F3A96949A9FB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B5DF8AC6-59CF-4BC9-A08A-890A31278C93}" srcId="{B726E814-A339-4674-BDCE-BF3ECC2F6A2E}" destId="{E48A5A77-B2AB-46E9-B5FF-E2C9CF5CF497}" srcOrd="4" destOrd="0" parTransId="{35BB590A-ACDC-4554-AF16-634B183C8CC3}" sibTransId="{8E5E0282-043B-4769-AEE6-6578013E3CD0}"/>
    <dgm:cxn modelId="{0C1186AE-532A-444D-80B0-3BA2FB445870}" type="presOf" srcId="{FC0240B9-D872-40BE-B60E-EFC9B704C54B}" destId="{714084E7-E535-49B6-9EF9-FC192F21F53F}" srcOrd="0" destOrd="0" presId="urn:microsoft.com/office/officeart/2011/layout/HexagonRadial"/>
    <dgm:cxn modelId="{73F8F68D-BAE7-4A48-BA61-75150A3957D4}" srcId="{B726E814-A339-4674-BDCE-BF3ECC2F6A2E}" destId="{A2EC5D16-E51C-471B-BF26-F3A96949A9FB}" srcOrd="5" destOrd="0" parTransId="{320934F3-2DFB-4A3F-8548-C21A5629F125}" sibTransId="{4D6DEA6C-5887-41B9-9798-8360E477B80A}"/>
    <dgm:cxn modelId="{F00893AB-0E44-454D-8BE7-B29D6BA4B78F}" type="presOf" srcId="{5C03D3DE-C89A-4672-9A43-C9220BCE951B}" destId="{3350338F-3372-4E53-A6FF-B9BF8E48846D}" srcOrd="0" destOrd="0" presId="urn:microsoft.com/office/officeart/2011/layout/HexagonRadial"/>
    <dgm:cxn modelId="{DA40E43B-34D0-473D-B263-56D392612A3D}" srcId="{85BA18C6-F7CB-4DED-8EEC-09D66694E215}" destId="{B726E814-A339-4674-BDCE-BF3ECC2F6A2E}" srcOrd="0" destOrd="0" parTransId="{F9A27ADF-3C21-4D21-AE11-9FDC62A94C6E}" sibTransId="{FB4DC9CF-877F-4C97-840A-BF4E77670A04}"/>
    <dgm:cxn modelId="{E72DD34D-E6F6-4D3E-9E77-C47D6A221CC8}" type="presOf" srcId="{E48A5A77-B2AB-46E9-B5FF-E2C9CF5CF497}" destId="{8DE139FA-90F2-407E-B487-17887951884C}" srcOrd="0" destOrd="0" presId="urn:microsoft.com/office/officeart/2011/layout/HexagonRadial"/>
    <dgm:cxn modelId="{F6E28943-16BE-45C7-94BE-565E12DAB5D4}" type="presOf" srcId="{B726E814-A339-4674-BDCE-BF3ECC2F6A2E}" destId="{63C707DA-9491-40FA-A268-BD53C770EBFC}" srcOrd="0" destOrd="0" presId="urn:microsoft.com/office/officeart/2011/layout/HexagonRadial"/>
    <dgm:cxn modelId="{97A98D71-D3E1-46EA-8D1A-A8ED4C2AB901}" type="presOf" srcId="{9065401D-72D0-4805-8F95-8B5A2E309AFF}" destId="{368373DE-1987-4C85-9DC3-707CAC1234BD}" srcOrd="0" destOrd="0" presId="urn:microsoft.com/office/officeart/2011/layout/HexagonRadial"/>
    <dgm:cxn modelId="{EF4AB7A3-1F2E-462F-9C28-BD2EDCA7E4AE}" srcId="{B726E814-A339-4674-BDCE-BF3ECC2F6A2E}" destId="{9065401D-72D0-4805-8F95-8B5A2E309AFF}" srcOrd="3" destOrd="0" parTransId="{0A8A49D3-D453-4A6A-8449-AB96BBC9C7EF}" sibTransId="{DE50C301-4121-4BA3-9096-5D7949BC7FAC}"/>
    <dgm:cxn modelId="{38E57F29-0D6A-4BCF-8506-98AE11F47CE4}" type="presOf" srcId="{A2EC5D16-E51C-471B-BF26-F3A96949A9FB}" destId="{C8DE3671-EB66-41FB-8ADC-4B6EB5E5E46E}" srcOrd="0" destOrd="0" presId="urn:microsoft.com/office/officeart/2011/layout/HexagonRadial"/>
    <dgm:cxn modelId="{6C6C5C95-3058-4E04-816D-C59C2A9713E4}" srcId="{B726E814-A339-4674-BDCE-BF3ECC2F6A2E}" destId="{FC0240B9-D872-40BE-B60E-EFC9B704C54B}" srcOrd="1" destOrd="0" parTransId="{A78A9E73-DD20-4641-A141-667137FBAB1F}" sibTransId="{B8DC2FE2-86F3-4F47-BB33-602046D40342}"/>
    <dgm:cxn modelId="{3473F894-35DB-4722-8CA8-FE0C4A23EABF}" type="presOf" srcId="{1E49B036-9DAD-4417-800A-14643AB74A85}" destId="{949D269B-C1EC-4A88-A7D0-C57DED883DCC}" srcOrd="0" destOrd="0" presId="urn:microsoft.com/office/officeart/2011/layout/HexagonRadial"/>
    <dgm:cxn modelId="{7F09055C-E44E-4406-B76D-BA7A65EFFC59}" type="presOf" srcId="{85BA18C6-F7CB-4DED-8EEC-09D66694E215}" destId="{46A42BAA-9B7C-492B-88B0-FA79BFE21697}" srcOrd="0" destOrd="0" presId="urn:microsoft.com/office/officeart/2011/layout/HexagonRadial"/>
    <dgm:cxn modelId="{07D1FC01-E3EB-4D68-A50F-9F3BFE25282F}" srcId="{B726E814-A339-4674-BDCE-BF3ECC2F6A2E}" destId="{1E49B036-9DAD-4417-800A-14643AB74A85}" srcOrd="0" destOrd="0" parTransId="{3F0524A6-C51D-448A-A74E-F37E1523D4F4}" sibTransId="{96ABCAAA-9CD4-49A5-815C-B936863EAF86}"/>
    <dgm:cxn modelId="{F577343B-8D0A-4DCE-8979-11450AC87310}" srcId="{B726E814-A339-4674-BDCE-BF3ECC2F6A2E}" destId="{5C03D3DE-C89A-4672-9A43-C9220BCE951B}" srcOrd="2" destOrd="0" parTransId="{D061A510-690E-4C5C-9F40-1B589099FB49}" sibTransId="{0B48C065-A768-47BF-8505-28FDB5D839FC}"/>
    <dgm:cxn modelId="{0E8AB494-9D58-442F-B38A-E94DF930E044}" type="presParOf" srcId="{46A42BAA-9B7C-492B-88B0-FA79BFE21697}" destId="{63C707DA-9491-40FA-A268-BD53C770EBFC}" srcOrd="0" destOrd="0" presId="urn:microsoft.com/office/officeart/2011/layout/HexagonRadial"/>
    <dgm:cxn modelId="{F1D8179B-782D-4E28-AC1F-0DE43F07FB9D}" type="presParOf" srcId="{46A42BAA-9B7C-492B-88B0-FA79BFE21697}" destId="{604E0B5E-211C-476F-8A7E-ADA40C64A172}" srcOrd="1" destOrd="0" presId="urn:microsoft.com/office/officeart/2011/layout/HexagonRadial"/>
    <dgm:cxn modelId="{48ADC17F-6460-43E0-A1C0-67AAC2D9BA08}" type="presParOf" srcId="{604E0B5E-211C-476F-8A7E-ADA40C64A172}" destId="{7616579C-BB22-4D46-9560-732AA6FC9AAC}" srcOrd="0" destOrd="0" presId="urn:microsoft.com/office/officeart/2011/layout/HexagonRadial"/>
    <dgm:cxn modelId="{207E5B23-6F8B-4234-A617-19214662A24D}" type="presParOf" srcId="{46A42BAA-9B7C-492B-88B0-FA79BFE21697}" destId="{949D269B-C1EC-4A88-A7D0-C57DED883DCC}" srcOrd="2" destOrd="0" presId="urn:microsoft.com/office/officeart/2011/layout/HexagonRadial"/>
    <dgm:cxn modelId="{3CF0B3E5-C694-44B4-B4AC-547DA6703C6F}" type="presParOf" srcId="{46A42BAA-9B7C-492B-88B0-FA79BFE21697}" destId="{106C913B-BE6A-48A1-9F01-25B10DF7E9AB}" srcOrd="3" destOrd="0" presId="urn:microsoft.com/office/officeart/2011/layout/HexagonRadial"/>
    <dgm:cxn modelId="{006BD414-6696-42BB-B204-45F266C57314}" type="presParOf" srcId="{106C913B-BE6A-48A1-9F01-25B10DF7E9AB}" destId="{F9480BDF-70A9-440A-87DA-C1A4C864A0C9}" srcOrd="0" destOrd="0" presId="urn:microsoft.com/office/officeart/2011/layout/HexagonRadial"/>
    <dgm:cxn modelId="{E0C40F75-F881-4475-AF32-D318725B9484}" type="presParOf" srcId="{46A42BAA-9B7C-492B-88B0-FA79BFE21697}" destId="{714084E7-E535-49B6-9EF9-FC192F21F53F}" srcOrd="4" destOrd="0" presId="urn:microsoft.com/office/officeart/2011/layout/HexagonRadial"/>
    <dgm:cxn modelId="{B8B88CAE-A2EF-482B-B2A2-D83D19F1D031}" type="presParOf" srcId="{46A42BAA-9B7C-492B-88B0-FA79BFE21697}" destId="{04242CE3-B388-4686-A115-09C43057AC85}" srcOrd="5" destOrd="0" presId="urn:microsoft.com/office/officeart/2011/layout/HexagonRadial"/>
    <dgm:cxn modelId="{F92BE033-1253-4734-93C5-5992BF0083A0}" type="presParOf" srcId="{04242CE3-B388-4686-A115-09C43057AC85}" destId="{CA20D904-B1AD-48D6-B0AE-B9DE5116B5F0}" srcOrd="0" destOrd="0" presId="urn:microsoft.com/office/officeart/2011/layout/HexagonRadial"/>
    <dgm:cxn modelId="{DDDD1865-507B-4237-86A8-0E81DCFCDB5D}" type="presParOf" srcId="{46A42BAA-9B7C-492B-88B0-FA79BFE21697}" destId="{3350338F-3372-4E53-A6FF-B9BF8E48846D}" srcOrd="6" destOrd="0" presId="urn:microsoft.com/office/officeart/2011/layout/HexagonRadial"/>
    <dgm:cxn modelId="{939C0498-1832-43CF-9C55-B449A2825FF9}" type="presParOf" srcId="{46A42BAA-9B7C-492B-88B0-FA79BFE21697}" destId="{DC95386B-2607-418D-8AB1-63E8C0346432}" srcOrd="7" destOrd="0" presId="urn:microsoft.com/office/officeart/2011/layout/HexagonRadial"/>
    <dgm:cxn modelId="{180676E2-78EC-428C-B3BD-3CCCCA3C45E6}" type="presParOf" srcId="{DC95386B-2607-418D-8AB1-63E8C0346432}" destId="{D98C94BB-7AD9-457A-A202-0AD2AD5BFD75}" srcOrd="0" destOrd="0" presId="urn:microsoft.com/office/officeart/2011/layout/HexagonRadial"/>
    <dgm:cxn modelId="{1E697E6B-9A59-44C7-86B6-03F6B3F58523}" type="presParOf" srcId="{46A42BAA-9B7C-492B-88B0-FA79BFE21697}" destId="{368373DE-1987-4C85-9DC3-707CAC1234BD}" srcOrd="8" destOrd="0" presId="urn:microsoft.com/office/officeart/2011/layout/HexagonRadial"/>
    <dgm:cxn modelId="{C7E7D336-6998-41EA-8D80-7F5F01D000C9}" type="presParOf" srcId="{46A42BAA-9B7C-492B-88B0-FA79BFE21697}" destId="{61A9F03E-D67C-48CA-8F6A-781EAC99A472}" srcOrd="9" destOrd="0" presId="urn:microsoft.com/office/officeart/2011/layout/HexagonRadial"/>
    <dgm:cxn modelId="{CA0E0C26-C2BC-40B0-9152-067C68FEF802}" type="presParOf" srcId="{61A9F03E-D67C-48CA-8F6A-781EAC99A472}" destId="{C9CC1A13-3070-472F-B552-CCA099493A98}" srcOrd="0" destOrd="0" presId="urn:microsoft.com/office/officeart/2011/layout/HexagonRadial"/>
    <dgm:cxn modelId="{A8B3ABCF-7670-4532-9BE9-6EF43AF4424D}" type="presParOf" srcId="{46A42BAA-9B7C-492B-88B0-FA79BFE21697}" destId="{8DE139FA-90F2-407E-B487-17887951884C}" srcOrd="10" destOrd="0" presId="urn:microsoft.com/office/officeart/2011/layout/HexagonRadial"/>
    <dgm:cxn modelId="{2A78DCAB-2C79-4C83-9ECF-077528A14C63}" type="presParOf" srcId="{46A42BAA-9B7C-492B-88B0-FA79BFE21697}" destId="{B670F62F-95D0-4B7D-896D-21B4E4F77BBF}" srcOrd="11" destOrd="0" presId="urn:microsoft.com/office/officeart/2011/layout/HexagonRadial"/>
    <dgm:cxn modelId="{531681C1-558F-43B3-9823-DA0E4A8842F7}" type="presParOf" srcId="{B670F62F-95D0-4B7D-896D-21B4E4F77BBF}" destId="{2E0909DB-95AE-46C1-A493-42056747EEA9}" srcOrd="0" destOrd="0" presId="urn:microsoft.com/office/officeart/2011/layout/HexagonRadial"/>
    <dgm:cxn modelId="{36EC2214-9602-4EF8-BEA0-9298EF631560}" type="presParOf" srcId="{46A42BAA-9B7C-492B-88B0-FA79BFE21697}" destId="{C8DE3671-EB66-41FB-8ADC-4B6EB5E5E46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711785-6782-40AB-A3A6-122025BB36A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7BA60B2A-53F7-4381-A4D1-531E89E96F2F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3600" dirty="0" smtClean="0"/>
            <a:t>Convicções</a:t>
          </a:r>
          <a:endParaRPr lang="pt-PT" sz="3600" dirty="0"/>
        </a:p>
      </dgm:t>
    </dgm:pt>
    <dgm:pt modelId="{0D8C19C1-99E5-4F34-B224-9202D2C4F9F4}" type="parTrans" cxnId="{3E8C8205-FF30-4EED-9150-284B0D3C4104}">
      <dgm:prSet/>
      <dgm:spPr/>
      <dgm:t>
        <a:bodyPr/>
        <a:lstStyle/>
        <a:p>
          <a:endParaRPr lang="pt-PT"/>
        </a:p>
      </dgm:t>
    </dgm:pt>
    <dgm:pt modelId="{039153EF-7210-4EBC-9A07-223EA7B048FA}" type="sibTrans" cxnId="{3E8C8205-FF30-4EED-9150-284B0D3C4104}">
      <dgm:prSet/>
      <dgm:spPr/>
      <dgm:t>
        <a:bodyPr/>
        <a:lstStyle/>
        <a:p>
          <a:endParaRPr lang="pt-PT"/>
        </a:p>
      </dgm:t>
    </dgm:pt>
    <dgm:pt modelId="{542C8416-3D4D-44F1-ACC1-EC6DA9357F5C}">
      <dgm:prSet phldrT="[Texto]" custT="1"/>
      <dgm:spPr/>
      <dgm:t>
        <a:bodyPr/>
        <a:lstStyle/>
        <a:p>
          <a:r>
            <a:rPr lang="pt-PT" sz="2000" dirty="0" smtClean="0"/>
            <a:t>Desenvolver e manter equipas com um elevado desempenho requer duas convicções:</a:t>
          </a:r>
          <a:endParaRPr lang="pt-PT" sz="2000" dirty="0"/>
        </a:p>
      </dgm:t>
    </dgm:pt>
    <dgm:pt modelId="{695C772B-1D23-40B7-B749-15FC2134F276}" type="parTrans" cxnId="{58488238-9D6E-4547-94A4-AAFE15B4C348}">
      <dgm:prSet/>
      <dgm:spPr/>
      <dgm:t>
        <a:bodyPr/>
        <a:lstStyle/>
        <a:p>
          <a:endParaRPr lang="pt-PT"/>
        </a:p>
      </dgm:t>
    </dgm:pt>
    <dgm:pt modelId="{3CFC749A-95F1-41AE-B579-F482D9A1E862}" type="sibTrans" cxnId="{58488238-9D6E-4547-94A4-AAFE15B4C348}">
      <dgm:prSet/>
      <dgm:spPr/>
      <dgm:t>
        <a:bodyPr/>
        <a:lstStyle/>
        <a:p>
          <a:endParaRPr lang="pt-PT"/>
        </a:p>
      </dgm:t>
    </dgm:pt>
    <dgm:pt modelId="{22CAB23B-231A-46D7-9F4A-B5F722C7F4E8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3600" dirty="0" smtClean="0"/>
            <a:t>Atitudes</a:t>
          </a:r>
          <a:endParaRPr lang="pt-PT" sz="3600" dirty="0"/>
        </a:p>
      </dgm:t>
    </dgm:pt>
    <dgm:pt modelId="{06B3C602-B455-482B-B3A8-B586270D7793}" type="parTrans" cxnId="{EF8E184E-A92B-4E97-9D9D-414EEC639DBF}">
      <dgm:prSet/>
      <dgm:spPr/>
      <dgm:t>
        <a:bodyPr/>
        <a:lstStyle/>
        <a:p>
          <a:endParaRPr lang="pt-PT"/>
        </a:p>
      </dgm:t>
    </dgm:pt>
    <dgm:pt modelId="{F7ABF9E8-C6BA-41FD-8E2A-163915843C99}" type="sibTrans" cxnId="{EF8E184E-A92B-4E97-9D9D-414EEC639DBF}">
      <dgm:prSet/>
      <dgm:spPr/>
      <dgm:t>
        <a:bodyPr/>
        <a:lstStyle/>
        <a:p>
          <a:endParaRPr lang="pt-PT"/>
        </a:p>
      </dgm:t>
    </dgm:pt>
    <dgm:pt modelId="{29C9AAFB-3CF4-4730-A22F-7D74DAB1C76C}">
      <dgm:prSet phldrT="[Texto]" custT="1"/>
      <dgm:spPr/>
      <dgm:t>
        <a:bodyPr/>
        <a:lstStyle/>
        <a:p>
          <a:r>
            <a:rPr lang="pt-PT" sz="2000" dirty="0" smtClean="0"/>
            <a:t>Desenvolver uma atitude de aprendizagem; </a:t>
          </a:r>
          <a:endParaRPr lang="pt-PT" sz="2000" dirty="0"/>
        </a:p>
      </dgm:t>
    </dgm:pt>
    <dgm:pt modelId="{DF0D7527-9FDC-48DE-B478-10C4B0FB5946}" type="parTrans" cxnId="{819A111D-F139-4B2E-AB78-0886777F9067}">
      <dgm:prSet/>
      <dgm:spPr/>
      <dgm:t>
        <a:bodyPr/>
        <a:lstStyle/>
        <a:p>
          <a:endParaRPr lang="pt-PT"/>
        </a:p>
      </dgm:t>
    </dgm:pt>
    <dgm:pt modelId="{3CC43DD9-91CF-4247-96C3-368F07B368CB}" type="sibTrans" cxnId="{819A111D-F139-4B2E-AB78-0886777F9067}">
      <dgm:prSet/>
      <dgm:spPr/>
      <dgm:t>
        <a:bodyPr/>
        <a:lstStyle/>
        <a:p>
          <a:endParaRPr lang="pt-PT"/>
        </a:p>
      </dgm:t>
    </dgm:pt>
    <dgm:pt modelId="{2F27B0EE-2AB2-46C9-89E2-C957966DFA5F}">
      <dgm:prSet custT="1"/>
      <dgm:spPr/>
      <dgm:t>
        <a:bodyPr/>
        <a:lstStyle/>
        <a:p>
          <a:r>
            <a:rPr lang="pt-PT" sz="2000" dirty="0" smtClean="0"/>
            <a:t>Nenhum de nós e mais esperto do que todos;</a:t>
          </a:r>
          <a:endParaRPr lang="pt-PT" sz="2000" dirty="0"/>
        </a:p>
      </dgm:t>
    </dgm:pt>
    <dgm:pt modelId="{B5DEE231-BC3C-483D-A3AA-AC96C205508F}" type="parTrans" cxnId="{C3F71FC5-B538-4C52-A823-5B916F67CFC4}">
      <dgm:prSet/>
      <dgm:spPr/>
      <dgm:t>
        <a:bodyPr/>
        <a:lstStyle/>
        <a:p>
          <a:endParaRPr lang="pt-PT"/>
        </a:p>
      </dgm:t>
    </dgm:pt>
    <dgm:pt modelId="{B038D94B-2E49-4314-AB54-72F77A91B555}" type="sibTrans" cxnId="{C3F71FC5-B538-4C52-A823-5B916F67CFC4}">
      <dgm:prSet/>
      <dgm:spPr/>
      <dgm:t>
        <a:bodyPr/>
        <a:lstStyle/>
        <a:p>
          <a:endParaRPr lang="pt-PT"/>
        </a:p>
      </dgm:t>
    </dgm:pt>
    <dgm:pt modelId="{15D23037-2F98-4A3E-A7A1-09BBCDE8968E}">
      <dgm:prSet custT="1"/>
      <dgm:spPr/>
      <dgm:t>
        <a:bodyPr/>
        <a:lstStyle/>
        <a:p>
          <a:r>
            <a:rPr lang="pt-PT" sz="2000" dirty="0" smtClean="0"/>
            <a:t>Todos têm o direito de estar envolvidos nas decisões que os afetam.</a:t>
          </a:r>
          <a:endParaRPr lang="pt-PT" sz="2000" dirty="0"/>
        </a:p>
      </dgm:t>
    </dgm:pt>
    <dgm:pt modelId="{BDF3D65A-D6E0-4E00-BC58-B09FEC75FEEB}" type="parTrans" cxnId="{A86A04C7-2F51-427B-A0CD-D2B7C78DEC7D}">
      <dgm:prSet/>
      <dgm:spPr/>
      <dgm:t>
        <a:bodyPr/>
        <a:lstStyle/>
        <a:p>
          <a:endParaRPr lang="pt-PT"/>
        </a:p>
      </dgm:t>
    </dgm:pt>
    <dgm:pt modelId="{4EE909A6-240A-4DF2-B2BD-A38C4BB87CBA}" type="sibTrans" cxnId="{A86A04C7-2F51-427B-A0CD-D2B7C78DEC7D}">
      <dgm:prSet/>
      <dgm:spPr/>
      <dgm:t>
        <a:bodyPr/>
        <a:lstStyle/>
        <a:p>
          <a:endParaRPr lang="pt-PT"/>
        </a:p>
      </dgm:t>
    </dgm:pt>
    <dgm:pt modelId="{1B5841C1-A9F3-460B-AA5F-13FDA0A11221}">
      <dgm:prSet phldrT="[Texto]" custT="1"/>
      <dgm:spPr/>
      <dgm:t>
        <a:bodyPr/>
        <a:lstStyle/>
        <a:p>
          <a:r>
            <a:rPr lang="pt-PT" sz="2000" dirty="0" smtClean="0"/>
            <a:t>Construir um ambiente baseado na confiança; </a:t>
          </a:r>
          <a:endParaRPr lang="pt-PT" sz="2000" dirty="0"/>
        </a:p>
      </dgm:t>
    </dgm:pt>
    <dgm:pt modelId="{63EEB363-12CC-4051-93E1-F8051CE5C1C4}" type="parTrans" cxnId="{E26F668A-5734-47D8-9CB4-88924A611BDC}">
      <dgm:prSet/>
      <dgm:spPr/>
      <dgm:t>
        <a:bodyPr/>
        <a:lstStyle/>
        <a:p>
          <a:endParaRPr lang="pt-PT"/>
        </a:p>
      </dgm:t>
    </dgm:pt>
    <dgm:pt modelId="{64A12A5B-8705-4935-A553-BB10D185BE30}" type="sibTrans" cxnId="{E26F668A-5734-47D8-9CB4-88924A611BDC}">
      <dgm:prSet/>
      <dgm:spPr/>
      <dgm:t>
        <a:bodyPr/>
        <a:lstStyle/>
        <a:p>
          <a:endParaRPr lang="pt-PT"/>
        </a:p>
      </dgm:t>
    </dgm:pt>
    <dgm:pt modelId="{C3EE5A8C-ECAA-4E75-AF1F-59FDC4302519}">
      <dgm:prSet phldrT="[Texto]" custT="1"/>
      <dgm:spPr/>
      <dgm:t>
        <a:bodyPr/>
        <a:lstStyle/>
        <a:p>
          <a:r>
            <a:rPr lang="pt-PT" sz="2000" dirty="0" smtClean="0"/>
            <a:t>Valorizar as diferenças; </a:t>
          </a:r>
          <a:endParaRPr lang="pt-PT" sz="2000" dirty="0"/>
        </a:p>
      </dgm:t>
    </dgm:pt>
    <dgm:pt modelId="{8075451B-29CC-425E-AF4C-060BB2501127}" type="parTrans" cxnId="{CC8658E8-912E-4F47-9569-363EA43F0E91}">
      <dgm:prSet/>
      <dgm:spPr/>
      <dgm:t>
        <a:bodyPr/>
        <a:lstStyle/>
        <a:p>
          <a:endParaRPr lang="pt-PT"/>
        </a:p>
      </dgm:t>
    </dgm:pt>
    <dgm:pt modelId="{3A3F03B6-D3FD-4E09-8FE2-01A19E6928ED}" type="sibTrans" cxnId="{CC8658E8-912E-4F47-9569-363EA43F0E91}">
      <dgm:prSet/>
      <dgm:spPr/>
      <dgm:t>
        <a:bodyPr/>
        <a:lstStyle/>
        <a:p>
          <a:endParaRPr lang="pt-PT"/>
        </a:p>
      </dgm:t>
    </dgm:pt>
    <dgm:pt modelId="{8D7110A8-76CF-429C-A612-432E350F44B8}">
      <dgm:prSet phldrT="[Texto]" custT="1"/>
      <dgm:spPr/>
      <dgm:t>
        <a:bodyPr/>
        <a:lstStyle/>
        <a:p>
          <a:r>
            <a:rPr lang="pt-PT" sz="2000" dirty="0" smtClean="0"/>
            <a:t>A equipa tem de ser vista como um todo. </a:t>
          </a:r>
          <a:endParaRPr lang="pt-PT" sz="2000" dirty="0"/>
        </a:p>
      </dgm:t>
    </dgm:pt>
    <dgm:pt modelId="{C10B35A3-0EEE-4681-ABF1-57CB9FDB30D9}" type="parTrans" cxnId="{ACAE367F-7F9E-473B-8FDD-0B0E8E1903AD}">
      <dgm:prSet/>
      <dgm:spPr/>
      <dgm:t>
        <a:bodyPr/>
        <a:lstStyle/>
        <a:p>
          <a:endParaRPr lang="pt-PT"/>
        </a:p>
      </dgm:t>
    </dgm:pt>
    <dgm:pt modelId="{5F8C477D-3471-409E-A01D-94285CD8DAB0}" type="sibTrans" cxnId="{ACAE367F-7F9E-473B-8FDD-0B0E8E1903AD}">
      <dgm:prSet/>
      <dgm:spPr/>
      <dgm:t>
        <a:bodyPr/>
        <a:lstStyle/>
        <a:p>
          <a:endParaRPr lang="pt-PT"/>
        </a:p>
      </dgm:t>
    </dgm:pt>
    <dgm:pt modelId="{2D9A17BB-9CA1-4665-86F9-5A25E1374B60}" type="pres">
      <dgm:prSet presAssocID="{97711785-6782-40AB-A3A6-122025BB36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A932F51-7F08-4640-93AD-690326A46FBB}" type="pres">
      <dgm:prSet presAssocID="{7BA60B2A-53F7-4381-A4D1-531E89E96F2F}" presName="parentText" presStyleLbl="node1" presStyleIdx="0" presStyleCnt="2" custScaleX="96285" custScaleY="46334" custLinFactNeighborX="-296" custLinFactNeighborY="-15160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2E151FC-9DBD-4235-9E9E-B17535354590}" type="pres">
      <dgm:prSet presAssocID="{7BA60B2A-53F7-4381-A4D1-531E89E96F2F}" presName="childText" presStyleLbl="revTx" presStyleIdx="0" presStyleCnt="2" custLinFactNeighborY="-774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662DB47-09A0-428F-9D70-3093F4D1B45B}" type="pres">
      <dgm:prSet presAssocID="{22CAB23B-231A-46D7-9F4A-B5F722C7F4E8}" presName="parentText" presStyleLbl="node1" presStyleIdx="1" presStyleCnt="2" custScaleX="96093" custScaleY="43122" custLinFactNeighborX="-392" custLinFactNeighborY="-171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85CBD5F-C064-4A24-93CE-3860DFC84DD5}" type="pres">
      <dgm:prSet presAssocID="{22CAB23B-231A-46D7-9F4A-B5F722C7F4E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E26F668A-5734-47D8-9CB4-88924A611BDC}" srcId="{22CAB23B-231A-46D7-9F4A-B5F722C7F4E8}" destId="{1B5841C1-A9F3-460B-AA5F-13FDA0A11221}" srcOrd="1" destOrd="0" parTransId="{63EEB363-12CC-4051-93E1-F8051CE5C1C4}" sibTransId="{64A12A5B-8705-4935-A553-BB10D185BE30}"/>
    <dgm:cxn modelId="{819A111D-F139-4B2E-AB78-0886777F9067}" srcId="{22CAB23B-231A-46D7-9F4A-B5F722C7F4E8}" destId="{29C9AAFB-3CF4-4730-A22F-7D74DAB1C76C}" srcOrd="0" destOrd="0" parTransId="{DF0D7527-9FDC-48DE-B478-10C4B0FB5946}" sibTransId="{3CC43DD9-91CF-4247-96C3-368F07B368CB}"/>
    <dgm:cxn modelId="{C3F71FC5-B538-4C52-A823-5B916F67CFC4}" srcId="{7BA60B2A-53F7-4381-A4D1-531E89E96F2F}" destId="{2F27B0EE-2AB2-46C9-89E2-C957966DFA5F}" srcOrd="1" destOrd="0" parTransId="{B5DEE231-BC3C-483D-A3AA-AC96C205508F}" sibTransId="{B038D94B-2E49-4314-AB54-72F77A91B555}"/>
    <dgm:cxn modelId="{D2C49ED8-26D1-479E-88C0-301976CDFF3F}" type="presOf" srcId="{2F27B0EE-2AB2-46C9-89E2-C957966DFA5F}" destId="{A2E151FC-9DBD-4235-9E9E-B17535354590}" srcOrd="0" destOrd="1" presId="urn:microsoft.com/office/officeart/2005/8/layout/vList2"/>
    <dgm:cxn modelId="{718B977E-B2C6-4D70-8E01-061B8C03EBA3}" type="presOf" srcId="{1B5841C1-A9F3-460B-AA5F-13FDA0A11221}" destId="{585CBD5F-C064-4A24-93CE-3860DFC84DD5}" srcOrd="0" destOrd="1" presId="urn:microsoft.com/office/officeart/2005/8/layout/vList2"/>
    <dgm:cxn modelId="{ACDE778B-44C9-418B-B971-9F0B81532228}" type="presOf" srcId="{97711785-6782-40AB-A3A6-122025BB36A0}" destId="{2D9A17BB-9CA1-4665-86F9-5A25E1374B60}" srcOrd="0" destOrd="0" presId="urn:microsoft.com/office/officeart/2005/8/layout/vList2"/>
    <dgm:cxn modelId="{0E72DCF6-D462-4E78-8D95-3F2999049FC2}" type="presOf" srcId="{8D7110A8-76CF-429C-A612-432E350F44B8}" destId="{585CBD5F-C064-4A24-93CE-3860DFC84DD5}" srcOrd="0" destOrd="3" presId="urn:microsoft.com/office/officeart/2005/8/layout/vList2"/>
    <dgm:cxn modelId="{CC8658E8-912E-4F47-9569-363EA43F0E91}" srcId="{22CAB23B-231A-46D7-9F4A-B5F722C7F4E8}" destId="{C3EE5A8C-ECAA-4E75-AF1F-59FDC4302519}" srcOrd="2" destOrd="0" parTransId="{8075451B-29CC-425E-AF4C-060BB2501127}" sibTransId="{3A3F03B6-D3FD-4E09-8FE2-01A19E6928ED}"/>
    <dgm:cxn modelId="{2991C544-6BC2-4105-9A7B-499DD9771228}" type="presOf" srcId="{542C8416-3D4D-44F1-ACC1-EC6DA9357F5C}" destId="{A2E151FC-9DBD-4235-9E9E-B17535354590}" srcOrd="0" destOrd="0" presId="urn:microsoft.com/office/officeart/2005/8/layout/vList2"/>
    <dgm:cxn modelId="{ACAE367F-7F9E-473B-8FDD-0B0E8E1903AD}" srcId="{22CAB23B-231A-46D7-9F4A-B5F722C7F4E8}" destId="{8D7110A8-76CF-429C-A612-432E350F44B8}" srcOrd="3" destOrd="0" parTransId="{C10B35A3-0EEE-4681-ABF1-57CB9FDB30D9}" sibTransId="{5F8C477D-3471-409E-A01D-94285CD8DAB0}"/>
    <dgm:cxn modelId="{23BB841A-769C-4E1C-9D4A-AEAB1E8C7190}" type="presOf" srcId="{15D23037-2F98-4A3E-A7A1-09BBCDE8968E}" destId="{A2E151FC-9DBD-4235-9E9E-B17535354590}" srcOrd="0" destOrd="2" presId="urn:microsoft.com/office/officeart/2005/8/layout/vList2"/>
    <dgm:cxn modelId="{2A88580F-0EF0-4F53-9D7D-EA455DFE94CC}" type="presOf" srcId="{C3EE5A8C-ECAA-4E75-AF1F-59FDC4302519}" destId="{585CBD5F-C064-4A24-93CE-3860DFC84DD5}" srcOrd="0" destOrd="2" presId="urn:microsoft.com/office/officeart/2005/8/layout/vList2"/>
    <dgm:cxn modelId="{EF8E184E-A92B-4E97-9D9D-414EEC639DBF}" srcId="{97711785-6782-40AB-A3A6-122025BB36A0}" destId="{22CAB23B-231A-46D7-9F4A-B5F722C7F4E8}" srcOrd="1" destOrd="0" parTransId="{06B3C602-B455-482B-B3A8-B586270D7793}" sibTransId="{F7ABF9E8-C6BA-41FD-8E2A-163915843C99}"/>
    <dgm:cxn modelId="{3E8C8205-FF30-4EED-9150-284B0D3C4104}" srcId="{97711785-6782-40AB-A3A6-122025BB36A0}" destId="{7BA60B2A-53F7-4381-A4D1-531E89E96F2F}" srcOrd="0" destOrd="0" parTransId="{0D8C19C1-99E5-4F34-B224-9202D2C4F9F4}" sibTransId="{039153EF-7210-4EBC-9A07-223EA7B048FA}"/>
    <dgm:cxn modelId="{4172019B-1621-40FB-BF02-A35E1213BAFB}" type="presOf" srcId="{7BA60B2A-53F7-4381-A4D1-531E89E96F2F}" destId="{3A932F51-7F08-4640-93AD-690326A46FBB}" srcOrd="0" destOrd="0" presId="urn:microsoft.com/office/officeart/2005/8/layout/vList2"/>
    <dgm:cxn modelId="{FD1B65A3-0F6A-4A9D-8569-98B710055FC1}" type="presOf" srcId="{29C9AAFB-3CF4-4730-A22F-7D74DAB1C76C}" destId="{585CBD5F-C064-4A24-93CE-3860DFC84DD5}" srcOrd="0" destOrd="0" presId="urn:microsoft.com/office/officeart/2005/8/layout/vList2"/>
    <dgm:cxn modelId="{58488238-9D6E-4547-94A4-AAFE15B4C348}" srcId="{7BA60B2A-53F7-4381-A4D1-531E89E96F2F}" destId="{542C8416-3D4D-44F1-ACC1-EC6DA9357F5C}" srcOrd="0" destOrd="0" parTransId="{695C772B-1D23-40B7-B749-15FC2134F276}" sibTransId="{3CFC749A-95F1-41AE-B579-F482D9A1E862}"/>
    <dgm:cxn modelId="{A86A04C7-2F51-427B-A0CD-D2B7C78DEC7D}" srcId="{7BA60B2A-53F7-4381-A4D1-531E89E96F2F}" destId="{15D23037-2F98-4A3E-A7A1-09BBCDE8968E}" srcOrd="2" destOrd="0" parTransId="{BDF3D65A-D6E0-4E00-BC58-B09FEC75FEEB}" sibTransId="{4EE909A6-240A-4DF2-B2BD-A38C4BB87CBA}"/>
    <dgm:cxn modelId="{A2FF645A-BA30-4DCE-8DDB-2C4322EEC091}" type="presOf" srcId="{22CAB23B-231A-46D7-9F4A-B5F722C7F4E8}" destId="{C662DB47-09A0-428F-9D70-3093F4D1B45B}" srcOrd="0" destOrd="0" presId="urn:microsoft.com/office/officeart/2005/8/layout/vList2"/>
    <dgm:cxn modelId="{7AC26076-FDD3-4E13-8183-92D9B1C126D4}" type="presParOf" srcId="{2D9A17BB-9CA1-4665-86F9-5A25E1374B60}" destId="{3A932F51-7F08-4640-93AD-690326A46FBB}" srcOrd="0" destOrd="0" presId="urn:microsoft.com/office/officeart/2005/8/layout/vList2"/>
    <dgm:cxn modelId="{094398B6-2E63-42C9-B529-022F1DD180E2}" type="presParOf" srcId="{2D9A17BB-9CA1-4665-86F9-5A25E1374B60}" destId="{A2E151FC-9DBD-4235-9E9E-B17535354590}" srcOrd="1" destOrd="0" presId="urn:microsoft.com/office/officeart/2005/8/layout/vList2"/>
    <dgm:cxn modelId="{68318EC6-C8B2-42E2-B075-1FF1E592D9F5}" type="presParOf" srcId="{2D9A17BB-9CA1-4665-86F9-5A25E1374B60}" destId="{C662DB47-09A0-428F-9D70-3093F4D1B45B}" srcOrd="2" destOrd="0" presId="urn:microsoft.com/office/officeart/2005/8/layout/vList2"/>
    <dgm:cxn modelId="{29ED7C04-C8E2-4FB1-85AB-32DC07327EFE}" type="presParOf" srcId="{2D9A17BB-9CA1-4665-86F9-5A25E1374B60}" destId="{585CBD5F-C064-4A24-93CE-3860DFC84DD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6099E4-CC42-414D-9BF9-39E76D09E000}" type="doc">
      <dgm:prSet loTypeId="urn:microsoft.com/office/officeart/2011/layout/CircleProcess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3D6A6502-E6CE-439F-8E3C-A93D3308A9AD}">
      <dgm:prSet phldrT="[Texto]" custT="1"/>
      <dgm:spPr/>
      <dgm:t>
        <a:bodyPr/>
        <a:lstStyle/>
        <a:p>
          <a:r>
            <a:rPr lang="pt-PT" sz="1600" b="1" dirty="0" smtClean="0"/>
            <a:t>Diagnóstico</a:t>
          </a:r>
          <a:endParaRPr lang="pt-PT" sz="1600" b="1" dirty="0"/>
        </a:p>
      </dgm:t>
    </dgm:pt>
    <dgm:pt modelId="{063177EE-D391-4EAD-B0D3-BF4943F0E911}" type="parTrans" cxnId="{D7E8934A-A0CB-4142-A5F1-E44D219BFB8F}">
      <dgm:prSet/>
      <dgm:spPr/>
      <dgm:t>
        <a:bodyPr/>
        <a:lstStyle/>
        <a:p>
          <a:endParaRPr lang="pt-PT"/>
        </a:p>
      </dgm:t>
    </dgm:pt>
    <dgm:pt modelId="{99323370-327F-4494-94F9-BD57D6751C1F}" type="sibTrans" cxnId="{D7E8934A-A0CB-4142-A5F1-E44D219BFB8F}">
      <dgm:prSet/>
      <dgm:spPr/>
      <dgm:t>
        <a:bodyPr/>
        <a:lstStyle/>
        <a:p>
          <a:endParaRPr lang="pt-PT"/>
        </a:p>
      </dgm:t>
    </dgm:pt>
    <dgm:pt modelId="{ADC37554-4BAB-4CA8-B47D-58F6A01D5C12}">
      <dgm:prSet phldrT="[Texto]" custT="1"/>
      <dgm:spPr/>
      <dgm:t>
        <a:bodyPr/>
        <a:lstStyle/>
        <a:p>
          <a:r>
            <a:rPr lang="pt-PT" sz="1600" b="1" dirty="0" smtClean="0"/>
            <a:t>Flexibilidade</a:t>
          </a:r>
          <a:endParaRPr lang="pt-PT" sz="1600" b="1" dirty="0"/>
        </a:p>
      </dgm:t>
    </dgm:pt>
    <dgm:pt modelId="{C99CE785-5F48-444D-BCE7-8B0190B21F1C}" type="parTrans" cxnId="{4BE64AD4-6865-4415-BBFF-4F344DC3DA5F}">
      <dgm:prSet/>
      <dgm:spPr/>
      <dgm:t>
        <a:bodyPr/>
        <a:lstStyle/>
        <a:p>
          <a:endParaRPr lang="pt-PT"/>
        </a:p>
      </dgm:t>
    </dgm:pt>
    <dgm:pt modelId="{2CBCF8C6-0520-427A-BF4E-18FE9B41C13F}" type="sibTrans" cxnId="{4BE64AD4-6865-4415-BBFF-4F344DC3DA5F}">
      <dgm:prSet/>
      <dgm:spPr/>
      <dgm:t>
        <a:bodyPr/>
        <a:lstStyle/>
        <a:p>
          <a:endParaRPr lang="pt-PT"/>
        </a:p>
      </dgm:t>
    </dgm:pt>
    <dgm:pt modelId="{1A055C87-B19C-4337-8865-EE2D95315373}">
      <dgm:prSet phldrT="[Texto]" custT="1"/>
      <dgm:spPr/>
      <dgm:t>
        <a:bodyPr/>
        <a:lstStyle/>
        <a:p>
          <a:r>
            <a:rPr lang="pt-PT" sz="1600" b="1" dirty="0" smtClean="0"/>
            <a:t>Compatibilidade</a:t>
          </a:r>
          <a:endParaRPr lang="pt-PT" sz="1600" b="1" dirty="0"/>
        </a:p>
      </dgm:t>
    </dgm:pt>
    <dgm:pt modelId="{F479F26E-8D3F-4864-9567-6B530E1A4CEC}" type="parTrans" cxnId="{B1021E2B-2E62-4E9E-B317-31FA7E859055}">
      <dgm:prSet/>
      <dgm:spPr/>
      <dgm:t>
        <a:bodyPr/>
        <a:lstStyle/>
        <a:p>
          <a:endParaRPr lang="pt-PT"/>
        </a:p>
      </dgm:t>
    </dgm:pt>
    <dgm:pt modelId="{EBDEA301-3C8E-422C-A5B3-5650E8BFD00F}" type="sibTrans" cxnId="{B1021E2B-2E62-4E9E-B317-31FA7E859055}">
      <dgm:prSet/>
      <dgm:spPr/>
      <dgm:t>
        <a:bodyPr/>
        <a:lstStyle/>
        <a:p>
          <a:endParaRPr lang="pt-PT"/>
        </a:p>
      </dgm:t>
    </dgm:pt>
    <dgm:pt modelId="{00CAD10A-4668-448C-9B38-365842F4D512}" type="pres">
      <dgm:prSet presAssocID="{186099E4-CC42-414D-9BF9-39E76D09E000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pt-PT"/>
        </a:p>
      </dgm:t>
    </dgm:pt>
    <dgm:pt modelId="{5DD56ECD-6E1F-457C-ADF1-413FA10CCB78}" type="pres">
      <dgm:prSet presAssocID="{1A055C87-B19C-4337-8865-EE2D95315373}" presName="Accent3" presStyleCnt="0"/>
      <dgm:spPr/>
    </dgm:pt>
    <dgm:pt modelId="{C696B29D-8EE8-47E8-A918-5169D7EB8794}" type="pres">
      <dgm:prSet presAssocID="{1A055C87-B19C-4337-8865-EE2D95315373}" presName="Accent" presStyleLbl="node1" presStyleIdx="0" presStyleCnt="3"/>
      <dgm:spPr/>
    </dgm:pt>
    <dgm:pt modelId="{6E11AF9F-EFBE-4D22-8690-18B110F43461}" type="pres">
      <dgm:prSet presAssocID="{1A055C87-B19C-4337-8865-EE2D95315373}" presName="ParentBackground3" presStyleCnt="0"/>
      <dgm:spPr/>
    </dgm:pt>
    <dgm:pt modelId="{128AF31C-5882-4775-8BE5-8C9753E915D3}" type="pres">
      <dgm:prSet presAssocID="{1A055C87-B19C-4337-8865-EE2D95315373}" presName="ParentBackground" presStyleLbl="fgAcc1" presStyleIdx="0" presStyleCnt="3"/>
      <dgm:spPr/>
      <dgm:t>
        <a:bodyPr/>
        <a:lstStyle/>
        <a:p>
          <a:endParaRPr lang="pt-PT"/>
        </a:p>
      </dgm:t>
    </dgm:pt>
    <dgm:pt modelId="{C7AA8833-F6C4-42B7-A145-EF2E810A0357}" type="pres">
      <dgm:prSet presAssocID="{1A055C87-B19C-4337-8865-EE2D95315373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EEB25FD-4003-4D78-914D-BA65C5CA030B}" type="pres">
      <dgm:prSet presAssocID="{ADC37554-4BAB-4CA8-B47D-58F6A01D5C12}" presName="Accent2" presStyleCnt="0"/>
      <dgm:spPr/>
    </dgm:pt>
    <dgm:pt modelId="{4A738132-CFAD-4086-80F4-706E5587E612}" type="pres">
      <dgm:prSet presAssocID="{ADC37554-4BAB-4CA8-B47D-58F6A01D5C12}" presName="Accent" presStyleLbl="node1" presStyleIdx="1" presStyleCnt="3"/>
      <dgm:spPr/>
    </dgm:pt>
    <dgm:pt modelId="{27C81137-49CE-4786-9A09-920AEDBECF57}" type="pres">
      <dgm:prSet presAssocID="{ADC37554-4BAB-4CA8-B47D-58F6A01D5C12}" presName="ParentBackground2" presStyleCnt="0"/>
      <dgm:spPr/>
    </dgm:pt>
    <dgm:pt modelId="{DDAAA977-0DFA-4358-BFA2-E4AC3EFB6F06}" type="pres">
      <dgm:prSet presAssocID="{ADC37554-4BAB-4CA8-B47D-58F6A01D5C12}" presName="ParentBackground" presStyleLbl="fgAcc1" presStyleIdx="1" presStyleCnt="3"/>
      <dgm:spPr/>
      <dgm:t>
        <a:bodyPr/>
        <a:lstStyle/>
        <a:p>
          <a:endParaRPr lang="pt-PT"/>
        </a:p>
      </dgm:t>
    </dgm:pt>
    <dgm:pt modelId="{0A213B4F-D32F-4A10-BA21-B84B10CB6B3D}" type="pres">
      <dgm:prSet presAssocID="{ADC37554-4BAB-4CA8-B47D-58F6A01D5C12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77F4128-D421-4BAD-9109-59E504B68DBC}" type="pres">
      <dgm:prSet presAssocID="{3D6A6502-E6CE-439F-8E3C-A93D3308A9AD}" presName="Accent1" presStyleCnt="0"/>
      <dgm:spPr/>
    </dgm:pt>
    <dgm:pt modelId="{B206B43D-3088-4E44-9839-D0E0CC45D4B0}" type="pres">
      <dgm:prSet presAssocID="{3D6A6502-E6CE-439F-8E3C-A93D3308A9AD}" presName="Accent" presStyleLbl="node1" presStyleIdx="2" presStyleCnt="3" custLinFactNeighborX="0" custLinFactNeighborY="0"/>
      <dgm:spPr/>
    </dgm:pt>
    <dgm:pt modelId="{61DEFE3E-E4B6-48F2-A345-3CAFE900FCC5}" type="pres">
      <dgm:prSet presAssocID="{3D6A6502-E6CE-439F-8E3C-A93D3308A9AD}" presName="ParentBackground1" presStyleCnt="0"/>
      <dgm:spPr/>
    </dgm:pt>
    <dgm:pt modelId="{2AB0BA40-4FA9-429F-BB8A-C7519DE98A1E}" type="pres">
      <dgm:prSet presAssocID="{3D6A6502-E6CE-439F-8E3C-A93D3308A9AD}" presName="ParentBackground" presStyleLbl="fgAcc1" presStyleIdx="2" presStyleCnt="3"/>
      <dgm:spPr/>
      <dgm:t>
        <a:bodyPr/>
        <a:lstStyle/>
        <a:p>
          <a:endParaRPr lang="pt-PT"/>
        </a:p>
      </dgm:t>
    </dgm:pt>
    <dgm:pt modelId="{240B2C99-EC63-4764-A934-FB64BC18A0CC}" type="pres">
      <dgm:prSet presAssocID="{3D6A6502-E6CE-439F-8E3C-A93D3308A9AD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5A1E20A9-6C54-4066-BD05-E7AEEC61697A}" type="presOf" srcId="{3D6A6502-E6CE-439F-8E3C-A93D3308A9AD}" destId="{2AB0BA40-4FA9-429F-BB8A-C7519DE98A1E}" srcOrd="0" destOrd="0" presId="urn:microsoft.com/office/officeart/2011/layout/CircleProcess"/>
    <dgm:cxn modelId="{82B946D7-2580-4ED9-86FD-7094CAD06C1A}" type="presOf" srcId="{1A055C87-B19C-4337-8865-EE2D95315373}" destId="{C7AA8833-F6C4-42B7-A145-EF2E810A0357}" srcOrd="1" destOrd="0" presId="urn:microsoft.com/office/officeart/2011/layout/CircleProcess"/>
    <dgm:cxn modelId="{B1021E2B-2E62-4E9E-B317-31FA7E859055}" srcId="{186099E4-CC42-414D-9BF9-39E76D09E000}" destId="{1A055C87-B19C-4337-8865-EE2D95315373}" srcOrd="2" destOrd="0" parTransId="{F479F26E-8D3F-4864-9567-6B530E1A4CEC}" sibTransId="{EBDEA301-3C8E-422C-A5B3-5650E8BFD00F}"/>
    <dgm:cxn modelId="{D7E8934A-A0CB-4142-A5F1-E44D219BFB8F}" srcId="{186099E4-CC42-414D-9BF9-39E76D09E000}" destId="{3D6A6502-E6CE-439F-8E3C-A93D3308A9AD}" srcOrd="0" destOrd="0" parTransId="{063177EE-D391-4EAD-B0D3-BF4943F0E911}" sibTransId="{99323370-327F-4494-94F9-BD57D6751C1F}"/>
    <dgm:cxn modelId="{13CAF3FA-C95E-47F5-A596-CB5B9417EB19}" type="presOf" srcId="{3D6A6502-E6CE-439F-8E3C-A93D3308A9AD}" destId="{240B2C99-EC63-4764-A934-FB64BC18A0CC}" srcOrd="1" destOrd="0" presId="urn:microsoft.com/office/officeart/2011/layout/CircleProcess"/>
    <dgm:cxn modelId="{4BE64AD4-6865-4415-BBFF-4F344DC3DA5F}" srcId="{186099E4-CC42-414D-9BF9-39E76D09E000}" destId="{ADC37554-4BAB-4CA8-B47D-58F6A01D5C12}" srcOrd="1" destOrd="0" parTransId="{C99CE785-5F48-444D-BCE7-8B0190B21F1C}" sibTransId="{2CBCF8C6-0520-427A-BF4E-18FE9B41C13F}"/>
    <dgm:cxn modelId="{511BD180-0AD2-42F5-8336-3916487650F2}" type="presOf" srcId="{ADC37554-4BAB-4CA8-B47D-58F6A01D5C12}" destId="{DDAAA977-0DFA-4358-BFA2-E4AC3EFB6F06}" srcOrd="0" destOrd="0" presId="urn:microsoft.com/office/officeart/2011/layout/CircleProcess"/>
    <dgm:cxn modelId="{813B0E50-B237-475D-866C-F3341393A2D8}" type="presOf" srcId="{186099E4-CC42-414D-9BF9-39E76D09E000}" destId="{00CAD10A-4668-448C-9B38-365842F4D512}" srcOrd="0" destOrd="0" presId="urn:microsoft.com/office/officeart/2011/layout/CircleProcess"/>
    <dgm:cxn modelId="{2B95B7C9-DEFE-4884-94ED-718382D75BF7}" type="presOf" srcId="{1A055C87-B19C-4337-8865-EE2D95315373}" destId="{128AF31C-5882-4775-8BE5-8C9753E915D3}" srcOrd="0" destOrd="0" presId="urn:microsoft.com/office/officeart/2011/layout/CircleProcess"/>
    <dgm:cxn modelId="{4EF20860-C3E7-4285-957B-9A1C7B966A40}" type="presOf" srcId="{ADC37554-4BAB-4CA8-B47D-58F6A01D5C12}" destId="{0A213B4F-D32F-4A10-BA21-B84B10CB6B3D}" srcOrd="1" destOrd="0" presId="urn:microsoft.com/office/officeart/2011/layout/CircleProcess"/>
    <dgm:cxn modelId="{75DC77B4-03AA-48B7-A914-D5333C233BC2}" type="presParOf" srcId="{00CAD10A-4668-448C-9B38-365842F4D512}" destId="{5DD56ECD-6E1F-457C-ADF1-413FA10CCB78}" srcOrd="0" destOrd="0" presId="urn:microsoft.com/office/officeart/2011/layout/CircleProcess"/>
    <dgm:cxn modelId="{88080CCE-44A4-435D-8BCA-BAAF6268597C}" type="presParOf" srcId="{5DD56ECD-6E1F-457C-ADF1-413FA10CCB78}" destId="{C696B29D-8EE8-47E8-A918-5169D7EB8794}" srcOrd="0" destOrd="0" presId="urn:microsoft.com/office/officeart/2011/layout/CircleProcess"/>
    <dgm:cxn modelId="{1340915F-A7FF-4014-B8F9-CF1F9578836B}" type="presParOf" srcId="{00CAD10A-4668-448C-9B38-365842F4D512}" destId="{6E11AF9F-EFBE-4D22-8690-18B110F43461}" srcOrd="1" destOrd="0" presId="urn:microsoft.com/office/officeart/2011/layout/CircleProcess"/>
    <dgm:cxn modelId="{75A69482-0BD9-431B-809D-7BFC558D7F08}" type="presParOf" srcId="{6E11AF9F-EFBE-4D22-8690-18B110F43461}" destId="{128AF31C-5882-4775-8BE5-8C9753E915D3}" srcOrd="0" destOrd="0" presId="urn:microsoft.com/office/officeart/2011/layout/CircleProcess"/>
    <dgm:cxn modelId="{689689A7-4439-452D-9563-33B3D1CBFB2F}" type="presParOf" srcId="{00CAD10A-4668-448C-9B38-365842F4D512}" destId="{C7AA8833-F6C4-42B7-A145-EF2E810A0357}" srcOrd="2" destOrd="0" presId="urn:microsoft.com/office/officeart/2011/layout/CircleProcess"/>
    <dgm:cxn modelId="{CE45F226-E386-472B-A8AA-4E6B487467B4}" type="presParOf" srcId="{00CAD10A-4668-448C-9B38-365842F4D512}" destId="{BEEB25FD-4003-4D78-914D-BA65C5CA030B}" srcOrd="3" destOrd="0" presId="urn:microsoft.com/office/officeart/2011/layout/CircleProcess"/>
    <dgm:cxn modelId="{8A6F225D-5E07-48E2-B72E-BE4911988B2A}" type="presParOf" srcId="{BEEB25FD-4003-4D78-914D-BA65C5CA030B}" destId="{4A738132-CFAD-4086-80F4-706E5587E612}" srcOrd="0" destOrd="0" presId="urn:microsoft.com/office/officeart/2011/layout/CircleProcess"/>
    <dgm:cxn modelId="{5AF1A62D-F5D4-4966-8813-CDBBAF30F6E9}" type="presParOf" srcId="{00CAD10A-4668-448C-9B38-365842F4D512}" destId="{27C81137-49CE-4786-9A09-920AEDBECF57}" srcOrd="4" destOrd="0" presId="urn:microsoft.com/office/officeart/2011/layout/CircleProcess"/>
    <dgm:cxn modelId="{2921FE48-4E51-413A-8801-0F8B042BBE7F}" type="presParOf" srcId="{27C81137-49CE-4786-9A09-920AEDBECF57}" destId="{DDAAA977-0DFA-4358-BFA2-E4AC3EFB6F06}" srcOrd="0" destOrd="0" presId="urn:microsoft.com/office/officeart/2011/layout/CircleProcess"/>
    <dgm:cxn modelId="{6F8AA82C-00B3-4E2C-BB6F-F3DCFCF64262}" type="presParOf" srcId="{00CAD10A-4668-448C-9B38-365842F4D512}" destId="{0A213B4F-D32F-4A10-BA21-B84B10CB6B3D}" srcOrd="5" destOrd="0" presId="urn:microsoft.com/office/officeart/2011/layout/CircleProcess"/>
    <dgm:cxn modelId="{C4B5A72C-F9DD-4978-9AE0-2F2FF74139E7}" type="presParOf" srcId="{00CAD10A-4668-448C-9B38-365842F4D512}" destId="{877F4128-D421-4BAD-9109-59E504B68DBC}" srcOrd="6" destOrd="0" presId="urn:microsoft.com/office/officeart/2011/layout/CircleProcess"/>
    <dgm:cxn modelId="{C5225025-596A-453F-B670-1B43C216335A}" type="presParOf" srcId="{877F4128-D421-4BAD-9109-59E504B68DBC}" destId="{B206B43D-3088-4E44-9839-D0E0CC45D4B0}" srcOrd="0" destOrd="0" presId="urn:microsoft.com/office/officeart/2011/layout/CircleProcess"/>
    <dgm:cxn modelId="{9FD634C7-433C-4B31-A806-28E49E2D9C36}" type="presParOf" srcId="{00CAD10A-4668-448C-9B38-365842F4D512}" destId="{61DEFE3E-E4B6-48F2-A345-3CAFE900FCC5}" srcOrd="7" destOrd="0" presId="urn:microsoft.com/office/officeart/2011/layout/CircleProcess"/>
    <dgm:cxn modelId="{60158F4F-4809-4FA6-95D8-1EF1E256F2E3}" type="presParOf" srcId="{61DEFE3E-E4B6-48F2-A345-3CAFE900FCC5}" destId="{2AB0BA40-4FA9-429F-BB8A-C7519DE98A1E}" srcOrd="0" destOrd="0" presId="urn:microsoft.com/office/officeart/2011/layout/CircleProcess"/>
    <dgm:cxn modelId="{1E50902B-BFC2-4092-AF82-DA6EF0BD24C1}" type="presParOf" srcId="{00CAD10A-4668-448C-9B38-365842F4D512}" destId="{240B2C99-EC63-4764-A934-FB64BC18A0CC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8F7CC8-1ABC-4B3E-81D7-ADC8263DD0AB}" type="doc">
      <dgm:prSet loTypeId="urn:microsoft.com/office/officeart/2005/8/layout/radial3" loCatId="cycle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pt-PT"/>
        </a:p>
      </dgm:t>
    </dgm:pt>
    <dgm:pt modelId="{205C1FA3-7DDC-4B3F-B62D-641EA8277A59}">
      <dgm:prSet phldrT="[Texto]"/>
      <dgm:spPr/>
      <dgm:t>
        <a:bodyPr/>
        <a:lstStyle/>
        <a:p>
          <a:r>
            <a:rPr lang="pt-PT" dirty="0" smtClean="0"/>
            <a:t>Estilos</a:t>
          </a:r>
          <a:endParaRPr lang="pt-PT" dirty="0"/>
        </a:p>
      </dgm:t>
    </dgm:pt>
    <dgm:pt modelId="{BBB5C311-CD88-42E7-B47C-76DD89869873}" type="parTrans" cxnId="{9CE8A88E-352D-4969-98CE-022F2B384096}">
      <dgm:prSet/>
      <dgm:spPr/>
      <dgm:t>
        <a:bodyPr/>
        <a:lstStyle/>
        <a:p>
          <a:endParaRPr lang="pt-PT"/>
        </a:p>
      </dgm:t>
    </dgm:pt>
    <dgm:pt modelId="{E401905D-0C0D-450E-BA62-F9F02E8F6EA8}" type="sibTrans" cxnId="{9CE8A88E-352D-4969-98CE-022F2B384096}">
      <dgm:prSet/>
      <dgm:spPr/>
      <dgm:t>
        <a:bodyPr/>
        <a:lstStyle/>
        <a:p>
          <a:endParaRPr lang="pt-PT"/>
        </a:p>
      </dgm:t>
    </dgm:pt>
    <dgm:pt modelId="{79B6FB6F-E889-46C2-BCC7-976A4CAAD930}">
      <dgm:prSet phldrT="[Texto]"/>
      <dgm:spPr/>
      <dgm:t>
        <a:bodyPr/>
        <a:lstStyle/>
        <a:p>
          <a:r>
            <a:rPr lang="pt-PT" b="1" dirty="0" err="1" smtClean="0"/>
            <a:t>Direcção</a:t>
          </a:r>
          <a:endParaRPr lang="pt-PT" b="1" dirty="0"/>
        </a:p>
      </dgm:t>
    </dgm:pt>
    <dgm:pt modelId="{5076DEAB-6F47-4306-906C-D36703E1527B}" type="parTrans" cxnId="{EAF46DA9-D2A5-4B7E-96AF-685E026E28FA}">
      <dgm:prSet/>
      <dgm:spPr/>
      <dgm:t>
        <a:bodyPr/>
        <a:lstStyle/>
        <a:p>
          <a:endParaRPr lang="pt-PT"/>
        </a:p>
      </dgm:t>
    </dgm:pt>
    <dgm:pt modelId="{BE26BA3B-BC60-48D8-B147-DA0831EFA6CD}" type="sibTrans" cxnId="{EAF46DA9-D2A5-4B7E-96AF-685E026E28FA}">
      <dgm:prSet/>
      <dgm:spPr/>
      <dgm:t>
        <a:bodyPr/>
        <a:lstStyle/>
        <a:p>
          <a:endParaRPr lang="pt-PT"/>
        </a:p>
      </dgm:t>
    </dgm:pt>
    <dgm:pt modelId="{1D6B988D-AE29-42B1-B05F-3EEB43AE74EF}">
      <dgm:prSet phldrT="[Texto]"/>
      <dgm:spPr/>
      <dgm:t>
        <a:bodyPr/>
        <a:lstStyle/>
        <a:p>
          <a:r>
            <a:rPr lang="pt-PT" b="1" dirty="0" err="1" smtClean="0"/>
            <a:t>Coaching</a:t>
          </a:r>
          <a:endParaRPr lang="pt-PT" b="1" dirty="0"/>
        </a:p>
      </dgm:t>
    </dgm:pt>
    <dgm:pt modelId="{2F410157-7581-4C2A-BE4A-5139B7F92A74}" type="parTrans" cxnId="{A02700ED-AA78-44E7-BB67-712A5B419CF1}">
      <dgm:prSet/>
      <dgm:spPr/>
      <dgm:t>
        <a:bodyPr/>
        <a:lstStyle/>
        <a:p>
          <a:endParaRPr lang="pt-PT"/>
        </a:p>
      </dgm:t>
    </dgm:pt>
    <dgm:pt modelId="{E84FA06F-862F-4DE8-BD70-B72A42211427}" type="sibTrans" cxnId="{A02700ED-AA78-44E7-BB67-712A5B419CF1}">
      <dgm:prSet/>
      <dgm:spPr/>
      <dgm:t>
        <a:bodyPr/>
        <a:lstStyle/>
        <a:p>
          <a:endParaRPr lang="pt-PT"/>
        </a:p>
      </dgm:t>
    </dgm:pt>
    <dgm:pt modelId="{A1A665A3-D93D-49D0-BDD0-F76C021E491E}">
      <dgm:prSet phldrT="[Texto]"/>
      <dgm:spPr/>
      <dgm:t>
        <a:bodyPr/>
        <a:lstStyle/>
        <a:p>
          <a:r>
            <a:rPr lang="pt-PT" b="1" dirty="0" smtClean="0"/>
            <a:t>Apoio</a:t>
          </a:r>
          <a:endParaRPr lang="pt-PT" b="1" dirty="0"/>
        </a:p>
      </dgm:t>
    </dgm:pt>
    <dgm:pt modelId="{6C0E4187-FB85-4161-9E8B-EBC2CD9FDA75}" type="parTrans" cxnId="{75E0EFDF-B013-40C1-8B6E-1C82FD40A8A3}">
      <dgm:prSet/>
      <dgm:spPr/>
      <dgm:t>
        <a:bodyPr/>
        <a:lstStyle/>
        <a:p>
          <a:endParaRPr lang="pt-PT"/>
        </a:p>
      </dgm:t>
    </dgm:pt>
    <dgm:pt modelId="{AEDE074D-898E-4F43-B06A-24A68FBFE57B}" type="sibTrans" cxnId="{75E0EFDF-B013-40C1-8B6E-1C82FD40A8A3}">
      <dgm:prSet/>
      <dgm:spPr/>
      <dgm:t>
        <a:bodyPr/>
        <a:lstStyle/>
        <a:p>
          <a:endParaRPr lang="pt-PT"/>
        </a:p>
      </dgm:t>
    </dgm:pt>
    <dgm:pt modelId="{00D3F277-B6CC-4AB5-A090-A24314367FB8}">
      <dgm:prSet phldrT="[Texto]"/>
      <dgm:spPr/>
      <dgm:t>
        <a:bodyPr/>
        <a:lstStyle/>
        <a:p>
          <a:r>
            <a:rPr lang="pt-PT" b="1" dirty="0" smtClean="0"/>
            <a:t>Delegação</a:t>
          </a:r>
          <a:endParaRPr lang="pt-PT" b="1" dirty="0"/>
        </a:p>
      </dgm:t>
    </dgm:pt>
    <dgm:pt modelId="{92E9B165-D552-45AE-8F35-48FC797F5D8B}" type="parTrans" cxnId="{2C9CFE12-DC4C-404E-B946-1157739AE771}">
      <dgm:prSet/>
      <dgm:spPr/>
      <dgm:t>
        <a:bodyPr/>
        <a:lstStyle/>
        <a:p>
          <a:endParaRPr lang="pt-PT"/>
        </a:p>
      </dgm:t>
    </dgm:pt>
    <dgm:pt modelId="{AA771FC0-A922-4D83-AEAD-DA2474522601}" type="sibTrans" cxnId="{2C9CFE12-DC4C-404E-B946-1157739AE771}">
      <dgm:prSet/>
      <dgm:spPr/>
      <dgm:t>
        <a:bodyPr/>
        <a:lstStyle/>
        <a:p>
          <a:endParaRPr lang="pt-PT"/>
        </a:p>
      </dgm:t>
    </dgm:pt>
    <dgm:pt modelId="{68830757-8BE7-44FA-8FEC-CC43DA9DFF11}" type="pres">
      <dgm:prSet presAssocID="{208F7CC8-1ABC-4B3E-81D7-ADC8263DD0A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B5E8BA71-7C91-46B9-82F1-D08E71C0CE61}" type="pres">
      <dgm:prSet presAssocID="{208F7CC8-1ABC-4B3E-81D7-ADC8263DD0AB}" presName="radial" presStyleCnt="0">
        <dgm:presLayoutVars>
          <dgm:animLvl val="ctr"/>
        </dgm:presLayoutVars>
      </dgm:prSet>
      <dgm:spPr/>
      <dgm:t>
        <a:bodyPr/>
        <a:lstStyle/>
        <a:p>
          <a:endParaRPr lang="pt-PT"/>
        </a:p>
      </dgm:t>
    </dgm:pt>
    <dgm:pt modelId="{9A8B1A29-4932-4A28-BFBC-DBC3C5947D71}" type="pres">
      <dgm:prSet presAssocID="{205C1FA3-7DDC-4B3F-B62D-641EA8277A59}" presName="centerShape" presStyleLbl="vennNode1" presStyleIdx="0" presStyleCnt="5"/>
      <dgm:spPr/>
      <dgm:t>
        <a:bodyPr/>
        <a:lstStyle/>
        <a:p>
          <a:endParaRPr lang="pt-PT"/>
        </a:p>
      </dgm:t>
    </dgm:pt>
    <dgm:pt modelId="{A4D02F21-F9A4-46DC-A4B1-397831A95C6C}" type="pres">
      <dgm:prSet presAssocID="{79B6FB6F-E889-46C2-BCC7-976A4CAAD930}" presName="node" presStyleLbl="vennNode1" presStyleIdx="1" presStyleCnt="5" custScaleX="12758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DB623CB-E93F-41B9-9389-4947D726DD7D}" type="pres">
      <dgm:prSet presAssocID="{1D6B988D-AE29-42B1-B05F-3EEB43AE74EF}" presName="node" presStyleLbl="vennNode1" presStyleIdx="2" presStyleCnt="5" custScaleX="12226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03A8339-8BB6-4EDD-87EE-20AB97F00F03}" type="pres">
      <dgm:prSet presAssocID="{A1A665A3-D93D-49D0-BDD0-F76C021E491E}" presName="node" presStyleLbl="vennNode1" presStyleIdx="3" presStyleCnt="5" custScaleX="13871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AFBB5C0-0879-4D4F-BD39-5FE62ED67BC7}" type="pres">
      <dgm:prSet presAssocID="{00D3F277-B6CC-4AB5-A090-A24314367FB8}" presName="node" presStyleLbl="vennNode1" presStyleIdx="4" presStyleCnt="5" custScaleX="13331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9CE8A88E-352D-4969-98CE-022F2B384096}" srcId="{208F7CC8-1ABC-4B3E-81D7-ADC8263DD0AB}" destId="{205C1FA3-7DDC-4B3F-B62D-641EA8277A59}" srcOrd="0" destOrd="0" parTransId="{BBB5C311-CD88-42E7-B47C-76DD89869873}" sibTransId="{E401905D-0C0D-450E-BA62-F9F02E8F6EA8}"/>
    <dgm:cxn modelId="{5E5F4C6B-F790-4F3A-80F6-6D3EB575A8D7}" type="presOf" srcId="{A1A665A3-D93D-49D0-BDD0-F76C021E491E}" destId="{D03A8339-8BB6-4EDD-87EE-20AB97F00F03}" srcOrd="0" destOrd="0" presId="urn:microsoft.com/office/officeart/2005/8/layout/radial3"/>
    <dgm:cxn modelId="{A02700ED-AA78-44E7-BB67-712A5B419CF1}" srcId="{205C1FA3-7DDC-4B3F-B62D-641EA8277A59}" destId="{1D6B988D-AE29-42B1-B05F-3EEB43AE74EF}" srcOrd="1" destOrd="0" parTransId="{2F410157-7581-4C2A-BE4A-5139B7F92A74}" sibTransId="{E84FA06F-862F-4DE8-BD70-B72A42211427}"/>
    <dgm:cxn modelId="{95DC70CB-0F18-4868-8206-BDEF1DEA9A61}" type="presOf" srcId="{208F7CC8-1ABC-4B3E-81D7-ADC8263DD0AB}" destId="{68830757-8BE7-44FA-8FEC-CC43DA9DFF11}" srcOrd="0" destOrd="0" presId="urn:microsoft.com/office/officeart/2005/8/layout/radial3"/>
    <dgm:cxn modelId="{2D8180C4-400E-4BFF-A954-13465A7CC7C3}" type="presOf" srcId="{1D6B988D-AE29-42B1-B05F-3EEB43AE74EF}" destId="{EDB623CB-E93F-41B9-9389-4947D726DD7D}" srcOrd="0" destOrd="0" presId="urn:microsoft.com/office/officeart/2005/8/layout/radial3"/>
    <dgm:cxn modelId="{2C9CFE12-DC4C-404E-B946-1157739AE771}" srcId="{205C1FA3-7DDC-4B3F-B62D-641EA8277A59}" destId="{00D3F277-B6CC-4AB5-A090-A24314367FB8}" srcOrd="3" destOrd="0" parTransId="{92E9B165-D552-45AE-8F35-48FC797F5D8B}" sibTransId="{AA771FC0-A922-4D83-AEAD-DA2474522601}"/>
    <dgm:cxn modelId="{409F107A-B9B1-4DD0-8638-5D953165E2D8}" type="presOf" srcId="{00D3F277-B6CC-4AB5-A090-A24314367FB8}" destId="{4AFBB5C0-0879-4D4F-BD39-5FE62ED67BC7}" srcOrd="0" destOrd="0" presId="urn:microsoft.com/office/officeart/2005/8/layout/radial3"/>
    <dgm:cxn modelId="{EAF46DA9-D2A5-4B7E-96AF-685E026E28FA}" srcId="{205C1FA3-7DDC-4B3F-B62D-641EA8277A59}" destId="{79B6FB6F-E889-46C2-BCC7-976A4CAAD930}" srcOrd="0" destOrd="0" parTransId="{5076DEAB-6F47-4306-906C-D36703E1527B}" sibTransId="{BE26BA3B-BC60-48D8-B147-DA0831EFA6CD}"/>
    <dgm:cxn modelId="{1574BE44-836B-4106-91FB-4C46A255D625}" type="presOf" srcId="{205C1FA3-7DDC-4B3F-B62D-641EA8277A59}" destId="{9A8B1A29-4932-4A28-BFBC-DBC3C5947D71}" srcOrd="0" destOrd="0" presId="urn:microsoft.com/office/officeart/2005/8/layout/radial3"/>
    <dgm:cxn modelId="{424A0D3F-C16D-462F-823F-9125C4994D33}" type="presOf" srcId="{79B6FB6F-E889-46C2-BCC7-976A4CAAD930}" destId="{A4D02F21-F9A4-46DC-A4B1-397831A95C6C}" srcOrd="0" destOrd="0" presId="urn:microsoft.com/office/officeart/2005/8/layout/radial3"/>
    <dgm:cxn modelId="{75E0EFDF-B013-40C1-8B6E-1C82FD40A8A3}" srcId="{205C1FA3-7DDC-4B3F-B62D-641EA8277A59}" destId="{A1A665A3-D93D-49D0-BDD0-F76C021E491E}" srcOrd="2" destOrd="0" parTransId="{6C0E4187-FB85-4161-9E8B-EBC2CD9FDA75}" sibTransId="{AEDE074D-898E-4F43-B06A-24A68FBFE57B}"/>
    <dgm:cxn modelId="{91991C73-F849-4857-80D6-2E597692F73B}" type="presParOf" srcId="{68830757-8BE7-44FA-8FEC-CC43DA9DFF11}" destId="{B5E8BA71-7C91-46B9-82F1-D08E71C0CE61}" srcOrd="0" destOrd="0" presId="urn:microsoft.com/office/officeart/2005/8/layout/radial3"/>
    <dgm:cxn modelId="{D1B2E447-4929-4BB2-8D63-0496FDF02901}" type="presParOf" srcId="{B5E8BA71-7C91-46B9-82F1-D08E71C0CE61}" destId="{9A8B1A29-4932-4A28-BFBC-DBC3C5947D71}" srcOrd="0" destOrd="0" presId="urn:microsoft.com/office/officeart/2005/8/layout/radial3"/>
    <dgm:cxn modelId="{29E2D2FF-E40C-4D5F-9A5E-952F4646128F}" type="presParOf" srcId="{B5E8BA71-7C91-46B9-82F1-D08E71C0CE61}" destId="{A4D02F21-F9A4-46DC-A4B1-397831A95C6C}" srcOrd="1" destOrd="0" presId="urn:microsoft.com/office/officeart/2005/8/layout/radial3"/>
    <dgm:cxn modelId="{186300E8-3546-4588-8792-72C4F95DC9FF}" type="presParOf" srcId="{B5E8BA71-7C91-46B9-82F1-D08E71C0CE61}" destId="{EDB623CB-E93F-41B9-9389-4947D726DD7D}" srcOrd="2" destOrd="0" presId="urn:microsoft.com/office/officeart/2005/8/layout/radial3"/>
    <dgm:cxn modelId="{C1A5806E-CA07-4EFF-BB23-2EA86549B140}" type="presParOf" srcId="{B5E8BA71-7C91-46B9-82F1-D08E71C0CE61}" destId="{D03A8339-8BB6-4EDD-87EE-20AB97F00F03}" srcOrd="3" destOrd="0" presId="urn:microsoft.com/office/officeart/2005/8/layout/radial3"/>
    <dgm:cxn modelId="{F581F277-B02A-497C-A204-5E7D8FB30D94}" type="presParOf" srcId="{B5E8BA71-7C91-46B9-82F1-D08E71C0CE61}" destId="{4AFBB5C0-0879-4D4F-BD39-5FE62ED67BC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DFAA1D-2AFF-4E2B-8D75-5E2F9A67B805}">
      <dsp:nvSpPr>
        <dsp:cNvPr id="0" name=""/>
        <dsp:cNvSpPr/>
      </dsp:nvSpPr>
      <dsp:spPr>
        <a:xfrm>
          <a:off x="2861263" y="825"/>
          <a:ext cx="1406265" cy="703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Fornecedor Preferencial</a:t>
          </a:r>
          <a:endParaRPr lang="en-US" sz="1700" kern="1200" dirty="0"/>
        </a:p>
      </dsp:txBody>
      <dsp:txXfrm>
        <a:off x="2861263" y="825"/>
        <a:ext cx="1406265" cy="703132"/>
      </dsp:txXfrm>
    </dsp:sp>
    <dsp:sp modelId="{65A47F51-B676-4494-B2AE-1B64AC23ABC9}">
      <dsp:nvSpPr>
        <dsp:cNvPr id="0" name=""/>
        <dsp:cNvSpPr/>
      </dsp:nvSpPr>
      <dsp:spPr>
        <a:xfrm rot="3600000">
          <a:off x="3778534" y="1234996"/>
          <a:ext cx="732951" cy="24609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3600000">
        <a:off x="3778534" y="1234996"/>
        <a:ext cx="732951" cy="246096"/>
      </dsp:txXfrm>
    </dsp:sp>
    <dsp:sp modelId="{5D0AF7CD-9E21-4BB6-B76A-8026FDB1BFBA}">
      <dsp:nvSpPr>
        <dsp:cNvPr id="0" name=""/>
        <dsp:cNvSpPr/>
      </dsp:nvSpPr>
      <dsp:spPr>
        <a:xfrm>
          <a:off x="4022490" y="2012130"/>
          <a:ext cx="1406265" cy="703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Investimento Preferencial</a:t>
          </a:r>
          <a:endParaRPr lang="en-US" sz="1700" kern="1200" dirty="0"/>
        </a:p>
      </dsp:txBody>
      <dsp:txXfrm>
        <a:off x="4022490" y="2012130"/>
        <a:ext cx="1406265" cy="703132"/>
      </dsp:txXfrm>
    </dsp:sp>
    <dsp:sp modelId="{80093BD7-F00B-4DD2-A1FE-A46F55D84D3E}">
      <dsp:nvSpPr>
        <dsp:cNvPr id="0" name=""/>
        <dsp:cNvSpPr/>
      </dsp:nvSpPr>
      <dsp:spPr>
        <a:xfrm rot="10800000">
          <a:off x="3197920" y="2240648"/>
          <a:ext cx="732951" cy="24609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197920" y="2240648"/>
        <a:ext cx="732951" cy="246096"/>
      </dsp:txXfrm>
    </dsp:sp>
    <dsp:sp modelId="{A3CE4A89-81D1-4ED5-BD6F-B667DC69CBA2}">
      <dsp:nvSpPr>
        <dsp:cNvPr id="0" name=""/>
        <dsp:cNvSpPr/>
      </dsp:nvSpPr>
      <dsp:spPr>
        <a:xfrm>
          <a:off x="1700035" y="2012130"/>
          <a:ext cx="1406265" cy="703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Empregador Preferencial</a:t>
          </a:r>
          <a:endParaRPr lang="en-US" sz="1700" kern="1200" dirty="0"/>
        </a:p>
      </dsp:txBody>
      <dsp:txXfrm>
        <a:off x="1700035" y="2012130"/>
        <a:ext cx="1406265" cy="703132"/>
      </dsp:txXfrm>
    </dsp:sp>
    <dsp:sp modelId="{F3DFEC5C-27CF-4E59-B174-5E53BBB25EE4}">
      <dsp:nvSpPr>
        <dsp:cNvPr id="0" name=""/>
        <dsp:cNvSpPr/>
      </dsp:nvSpPr>
      <dsp:spPr>
        <a:xfrm rot="18000000">
          <a:off x="2617306" y="1234996"/>
          <a:ext cx="732951" cy="24609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8000000">
        <a:off x="2617306" y="1234996"/>
        <a:ext cx="732951" cy="2460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7A3AA8-ED6B-496E-8897-C2D431B74191}">
      <dsp:nvSpPr>
        <dsp:cNvPr id="0" name=""/>
        <dsp:cNvSpPr/>
      </dsp:nvSpPr>
      <dsp:spPr>
        <a:xfrm>
          <a:off x="0" y="400555"/>
          <a:ext cx="8064896" cy="8764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926" tIns="437388" rIns="625926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100" b="0" kern="1200" dirty="0" smtClean="0"/>
            <a:t>Em que negocio é que está?</a:t>
          </a:r>
          <a:endParaRPr lang="pt-PT" sz="2100" kern="1200" dirty="0"/>
        </a:p>
      </dsp:txBody>
      <dsp:txXfrm>
        <a:off x="0" y="400555"/>
        <a:ext cx="8064896" cy="876487"/>
      </dsp:txXfrm>
    </dsp:sp>
    <dsp:sp modelId="{0280AA58-B551-4158-988B-68B60830061E}">
      <dsp:nvSpPr>
        <dsp:cNvPr id="0" name=""/>
        <dsp:cNvSpPr/>
      </dsp:nvSpPr>
      <dsp:spPr>
        <a:xfrm>
          <a:off x="403244" y="90595"/>
          <a:ext cx="5645427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0" kern="1200" dirty="0" smtClean="0"/>
            <a:t>Objetivo com significado </a:t>
          </a:r>
          <a:endParaRPr lang="pt-PT" sz="2100" kern="1200" dirty="0"/>
        </a:p>
      </dsp:txBody>
      <dsp:txXfrm>
        <a:off x="403244" y="90595"/>
        <a:ext cx="5645427" cy="619920"/>
      </dsp:txXfrm>
    </dsp:sp>
    <dsp:sp modelId="{3FDD83CD-DFDA-423B-BE7D-EEB7B3D41068}">
      <dsp:nvSpPr>
        <dsp:cNvPr id="0" name=""/>
        <dsp:cNvSpPr/>
      </dsp:nvSpPr>
      <dsp:spPr>
        <a:xfrm>
          <a:off x="0" y="1700403"/>
          <a:ext cx="8064896" cy="8764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926" tIns="437388" rIns="625926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100" b="0" kern="1200" dirty="0" smtClean="0"/>
            <a:t>Como será o futuro se for bem sucedido?</a:t>
          </a:r>
          <a:endParaRPr lang="pt-PT" sz="2100" kern="1200" dirty="0"/>
        </a:p>
      </dsp:txBody>
      <dsp:txXfrm>
        <a:off x="0" y="1700403"/>
        <a:ext cx="8064896" cy="876487"/>
      </dsp:txXfrm>
    </dsp:sp>
    <dsp:sp modelId="{A23BAD74-279E-4101-9DBC-071DCAD610E4}">
      <dsp:nvSpPr>
        <dsp:cNvPr id="0" name=""/>
        <dsp:cNvSpPr/>
      </dsp:nvSpPr>
      <dsp:spPr>
        <a:xfrm>
          <a:off x="403244" y="1390443"/>
          <a:ext cx="5645427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0" kern="1200" dirty="0" smtClean="0"/>
            <a:t>Uma imagem do futuro </a:t>
          </a:r>
          <a:endParaRPr lang="pt-PT" sz="2100" kern="1200" dirty="0"/>
        </a:p>
      </dsp:txBody>
      <dsp:txXfrm>
        <a:off x="403244" y="1390443"/>
        <a:ext cx="5645427" cy="619920"/>
      </dsp:txXfrm>
    </dsp:sp>
    <dsp:sp modelId="{630141F2-E9F3-4C5F-B308-63E201D3B2F4}">
      <dsp:nvSpPr>
        <dsp:cNvPr id="0" name=""/>
        <dsp:cNvSpPr/>
      </dsp:nvSpPr>
      <dsp:spPr>
        <a:xfrm>
          <a:off x="0" y="3000250"/>
          <a:ext cx="8064896" cy="1157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926" tIns="437388" rIns="625926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100" b="0" kern="1200" dirty="0" smtClean="0"/>
            <a:t>O que é que orienta as decisões e comportamentos cotidianos?</a:t>
          </a:r>
          <a:endParaRPr lang="pt-PT" sz="2100" kern="1200" dirty="0"/>
        </a:p>
      </dsp:txBody>
      <dsp:txXfrm>
        <a:off x="0" y="3000250"/>
        <a:ext cx="8064896" cy="1157625"/>
      </dsp:txXfrm>
    </dsp:sp>
    <dsp:sp modelId="{DBEC3892-E415-4C07-BCCD-B8ACBEE8B3B8}">
      <dsp:nvSpPr>
        <dsp:cNvPr id="0" name=""/>
        <dsp:cNvSpPr/>
      </dsp:nvSpPr>
      <dsp:spPr>
        <a:xfrm>
          <a:off x="403244" y="2690291"/>
          <a:ext cx="5645427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b="0" kern="1200" dirty="0" smtClean="0"/>
            <a:t>Valores claros </a:t>
          </a:r>
          <a:endParaRPr lang="pt-PT" sz="2100" kern="1200" dirty="0"/>
        </a:p>
      </dsp:txBody>
      <dsp:txXfrm>
        <a:off x="403244" y="2690291"/>
        <a:ext cx="5645427" cy="6199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ágono Radial"/>
  <dgm:desc val="Utilizado para mostrar processos sequenciais relacionados com uma ideia ou tema central. Limitado a seis formas de Nível 2. Funciona melhor com pequenas quantidades de texto. O texto não utilizado não é apresentado, mas permanece disponível se mudar de esquema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Processo em Círculo"/>
  <dgm:desc val="Utilizado para mostrar passos sequenciais num processo. Limitado a onze formas de Nível 1 com um número ilimitado de formas de Nível 2. Funciona melhor com pequenas quantidades de texto. O texto não utilizado não é apresentado, mas permanece disponível se mudar de esquema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ED0-CBEA-4E76-9F06-DF3BEE7CB79D}" type="datetimeFigureOut">
              <a:rPr lang="pt-PT" smtClean="0"/>
              <a:pPr/>
              <a:t>26-04-2016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6AC67C4-C9BF-4477-A641-3AAC545B3AD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ED0-CBEA-4E76-9F06-DF3BEE7CB79D}" type="datetimeFigureOut">
              <a:rPr lang="pt-PT" smtClean="0"/>
              <a:pPr/>
              <a:t>26-04-2016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67C4-C9BF-4477-A641-3AAC545B3AD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ED0-CBEA-4E76-9F06-DF3BEE7CB79D}" type="datetimeFigureOut">
              <a:rPr lang="pt-PT" smtClean="0"/>
              <a:pPr/>
              <a:t>26-04-2016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67C4-C9BF-4477-A641-3AAC545B3AD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ED0-CBEA-4E76-9F06-DF3BEE7CB79D}" type="datetimeFigureOut">
              <a:rPr lang="pt-PT" smtClean="0"/>
              <a:pPr/>
              <a:t>26-04-2016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67C4-C9BF-4477-A641-3AAC545B3AD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ED0-CBEA-4E76-9F06-DF3BEE7CB79D}" type="datetimeFigureOut">
              <a:rPr lang="pt-PT" smtClean="0"/>
              <a:pPr/>
              <a:t>26-04-2016</a:t>
            </a:fld>
            <a:endParaRPr lang="pt-P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AC67C4-C9BF-4477-A641-3AAC545B3ADE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ED0-CBEA-4E76-9F06-DF3BEE7CB79D}" type="datetimeFigureOut">
              <a:rPr lang="pt-PT" smtClean="0"/>
              <a:pPr/>
              <a:t>26-04-2016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67C4-C9BF-4477-A641-3AAC545B3AD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ED0-CBEA-4E76-9F06-DF3BEE7CB79D}" type="datetimeFigureOut">
              <a:rPr lang="pt-PT" smtClean="0"/>
              <a:pPr/>
              <a:t>26-04-2016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67C4-C9BF-4477-A641-3AAC545B3AD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ED0-CBEA-4E76-9F06-DF3BEE7CB79D}" type="datetimeFigureOut">
              <a:rPr lang="pt-PT" smtClean="0"/>
              <a:pPr/>
              <a:t>26-04-2016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67C4-C9BF-4477-A641-3AAC545B3AD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ED0-CBEA-4E76-9F06-DF3BEE7CB79D}" type="datetimeFigureOut">
              <a:rPr lang="pt-PT" smtClean="0"/>
              <a:pPr/>
              <a:t>26-04-2016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67C4-C9BF-4477-A641-3AAC545B3AD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ED0-CBEA-4E76-9F06-DF3BEE7CB79D}" type="datetimeFigureOut">
              <a:rPr lang="pt-PT" smtClean="0"/>
              <a:pPr/>
              <a:t>26-04-2016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67C4-C9BF-4477-A641-3AAC545B3ADE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ED0-CBEA-4E76-9F06-DF3BEE7CB79D}" type="datetimeFigureOut">
              <a:rPr lang="pt-PT" smtClean="0"/>
              <a:pPr/>
              <a:t>26-04-2016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6AC67C4-C9BF-4477-A641-3AAC545B3ADE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F8FBED0-CBEA-4E76-9F06-DF3BEE7CB79D}" type="datetimeFigureOut">
              <a:rPr lang="pt-PT" smtClean="0"/>
              <a:pPr/>
              <a:t>26-04-2016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6AC67C4-C9BF-4477-A641-3AAC545B3ADE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2120280"/>
          </a:xfrm>
        </p:spPr>
        <p:txBody>
          <a:bodyPr>
            <a:noAutofit/>
          </a:bodyPr>
          <a:lstStyle/>
          <a:p>
            <a:pPr algn="ctr"/>
            <a:r>
              <a:rPr lang="pt-PT" sz="2400" dirty="0"/>
              <a:t/>
            </a:r>
            <a:br>
              <a:rPr lang="pt-PT" sz="2400" dirty="0"/>
            </a:br>
            <a:r>
              <a:rPr lang="pt-PT" sz="2800" dirty="0" smtClean="0"/>
              <a:t>Um nível superior de liderança</a:t>
            </a:r>
            <a:endParaRPr lang="pt-PT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789040"/>
            <a:ext cx="6400800" cy="2016224"/>
          </a:xfrm>
        </p:spPr>
        <p:txBody>
          <a:bodyPr>
            <a:normAutofit fontScale="55000" lnSpcReduction="20000"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1º ano do mestrado em gestão de recursos humanos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U.C.: Gestão de equipas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Docente: Prof. (a) Drª. Sofia Bento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Discentes: Angélica Barcelos, Edson Manuel e Lurdes Bunga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Turma: S43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Lisboa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2016</a:t>
            </a:r>
          </a:p>
        </p:txBody>
      </p:sp>
      <p:pic>
        <p:nvPicPr>
          <p:cNvPr id="4" name="Imagem 3" descr="C:\Users\lourd_000\Desktop\Logotipo_ISEG[1]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504950" cy="8953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/>
          <p:cNvSpPr/>
          <p:nvPr/>
        </p:nvSpPr>
        <p:spPr>
          <a:xfrm>
            <a:off x="3203848" y="2117757"/>
            <a:ext cx="295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i="1" dirty="0"/>
              <a:t>Ken </a:t>
            </a:r>
            <a:r>
              <a:rPr lang="pt-PT" sz="2800" b="1" i="1" dirty="0" smtClean="0"/>
              <a:t>Blanckard 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97529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539978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Liderança Situacional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1608" y="3176250"/>
            <a:ext cx="8163362" cy="1341027"/>
          </a:xfrm>
        </p:spPr>
        <p:txBody>
          <a:bodyPr>
            <a:normAutofit fontScale="92500"/>
          </a:bodyPr>
          <a:lstStyle/>
          <a:p>
            <a:r>
              <a:rPr lang="pt-PT" b="0" dirty="0" smtClean="0"/>
              <a:t>É </a:t>
            </a:r>
            <a:r>
              <a:rPr lang="pt-PT" b="0" dirty="0"/>
              <a:t>a partir do </a:t>
            </a:r>
            <a:r>
              <a:rPr lang="pt-PT" b="0" i="1" dirty="0"/>
              <a:t>“desenvolvimento de indivíduos e de </a:t>
            </a:r>
            <a:r>
              <a:rPr lang="pt-PT" b="0" i="1" dirty="0" smtClean="0"/>
              <a:t>equipas </a:t>
            </a:r>
            <a:r>
              <a:rPr lang="pt-PT" b="0" i="1" dirty="0"/>
              <a:t>autodirigidas, que substituam a hierarquia, </a:t>
            </a:r>
            <a:r>
              <a:rPr lang="pt-PT" b="0" i="1" dirty="0" smtClean="0"/>
              <a:t>que os </a:t>
            </a:r>
            <a:r>
              <a:rPr lang="pt-PT" b="0" i="1" dirty="0"/>
              <a:t>gerentes podem assumir com maior facilidade seus novos, e mais influentes, papéis como incentivadores, mentores e líderes de equipe.” </a:t>
            </a:r>
            <a:r>
              <a:rPr lang="pt-PT" b="0" dirty="0"/>
              <a:t>(</a:t>
            </a:r>
            <a:r>
              <a:rPr lang="pt-PT" b="0" dirty="0" smtClean="0"/>
              <a:t>Blanchard, 2007). </a:t>
            </a:r>
          </a:p>
          <a:p>
            <a:endParaRPr lang="pt-PT" b="0" dirty="0" smtClean="0"/>
          </a:p>
          <a:p>
            <a:endParaRPr lang="pt-PT" b="0" dirty="0"/>
          </a:p>
        </p:txBody>
      </p:sp>
      <p:sp>
        <p:nvSpPr>
          <p:cNvPr id="4" name="Retângulo 3"/>
          <p:cNvSpPr/>
          <p:nvPr/>
        </p:nvSpPr>
        <p:spPr>
          <a:xfrm>
            <a:off x="451608" y="1004391"/>
            <a:ext cx="361349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pt-PT" sz="2000" b="1" dirty="0">
                <a:solidFill>
                  <a:srgbClr val="000000"/>
                </a:solidFill>
              </a:rPr>
              <a:t>O papel do líder situacional:</a:t>
            </a:r>
          </a:p>
        </p:txBody>
      </p:sp>
      <p:sp>
        <p:nvSpPr>
          <p:cNvPr id="5" name="Retângulo 4"/>
          <p:cNvSpPr/>
          <p:nvPr/>
        </p:nvSpPr>
        <p:spPr>
          <a:xfrm>
            <a:off x="451608" y="1556792"/>
            <a:ext cx="8296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Oferecer direção, na formação, no apoio ou nas metas e aperfeiçoar suas habilidades, sua motivação e sua autoestima;</a:t>
            </a:r>
            <a:endParaRPr lang="pt-PT" dirty="0"/>
          </a:p>
        </p:txBody>
      </p:sp>
      <p:sp>
        <p:nvSpPr>
          <p:cNvPr id="6" name="Retângulo 5"/>
          <p:cNvSpPr/>
          <p:nvPr/>
        </p:nvSpPr>
        <p:spPr>
          <a:xfrm>
            <a:off x="512522" y="2388075"/>
            <a:ext cx="389882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t-PT" sz="2000" b="1" dirty="0"/>
              <a:t>O objetivo das ações do líder: </a:t>
            </a:r>
          </a:p>
        </p:txBody>
      </p:sp>
      <p:sp>
        <p:nvSpPr>
          <p:cNvPr id="7" name="Retângulo 6"/>
          <p:cNvSpPr/>
          <p:nvPr/>
        </p:nvSpPr>
        <p:spPr>
          <a:xfrm>
            <a:off x="451608" y="2788185"/>
            <a:ext cx="8451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Criar </a:t>
            </a:r>
            <a:r>
              <a:rPr lang="pt-PT" dirty="0"/>
              <a:t>pessoas autodirigidas e auto motivadas.</a:t>
            </a:r>
            <a:endParaRPr lang="en-US" dirty="0"/>
          </a:p>
        </p:txBody>
      </p:sp>
      <p:sp>
        <p:nvSpPr>
          <p:cNvPr id="8" name="Retângulo 7"/>
          <p:cNvSpPr/>
          <p:nvPr/>
        </p:nvSpPr>
        <p:spPr>
          <a:xfrm>
            <a:off x="512522" y="4649348"/>
            <a:ext cx="585967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b="1" dirty="0"/>
              <a:t>A Liderança Situacional, nas organizações</a:t>
            </a:r>
            <a:r>
              <a:rPr lang="pt-PT" dirty="0" smtClean="0"/>
              <a:t>:</a:t>
            </a:r>
            <a:endParaRPr lang="pt-PT" dirty="0"/>
          </a:p>
        </p:txBody>
      </p:sp>
      <p:sp>
        <p:nvSpPr>
          <p:cNvPr id="9" name="Rectângulo 8"/>
          <p:cNvSpPr/>
          <p:nvPr/>
        </p:nvSpPr>
        <p:spPr>
          <a:xfrm>
            <a:off x="512522" y="5157192"/>
            <a:ext cx="60654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dirty="0"/>
              <a:t>Colaboradores e clientes mais satisfeitos;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dirty="0"/>
              <a:t>Clima organizacional mais harmônico;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dirty="0"/>
              <a:t>Maior produtividade;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dirty="0"/>
              <a:t>Aumento da lucratividade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68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88050"/>
          </a:xfrm>
        </p:spPr>
        <p:txBody>
          <a:bodyPr>
            <a:normAutofit/>
          </a:bodyPr>
          <a:lstStyle/>
          <a:p>
            <a:r>
              <a:rPr lang="pt-PT" sz="3200" dirty="0" smtClean="0"/>
              <a:t>Equipas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475252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t-PT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quê equipas?</a:t>
            </a:r>
          </a:p>
          <a:p>
            <a:pPr algn="ctr"/>
            <a:endParaRPr lang="pt-PT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 smtClean="0"/>
              <a:t>Executam </a:t>
            </a:r>
            <a:r>
              <a:rPr lang="pt-PT" b="0" dirty="0"/>
              <a:t>melhor e mais </a:t>
            </a:r>
            <a:r>
              <a:rPr lang="pt-PT" b="0" dirty="0" smtClean="0"/>
              <a:t>rapidamente;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 smtClean="0"/>
              <a:t>Modificam-se </a:t>
            </a:r>
            <a:r>
              <a:rPr lang="pt-PT" b="0" dirty="0"/>
              <a:t>com mais facilidade do que as estruturas </a:t>
            </a:r>
            <a:r>
              <a:rPr lang="pt-PT" b="0" dirty="0" smtClean="0"/>
              <a:t>hierárquicas tradicionais;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/>
              <a:t>Têm o poder de aumentar a produtividade e o moral, ou de </a:t>
            </a:r>
            <a:r>
              <a:rPr lang="pt-PT" b="0" dirty="0" smtClean="0"/>
              <a:t>destrui-los;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/>
              <a:t>R</a:t>
            </a:r>
            <a:r>
              <a:rPr lang="pt-PT" b="0" dirty="0" smtClean="0"/>
              <a:t>ealçar </a:t>
            </a:r>
            <a:r>
              <a:rPr lang="pt-PT" b="0" dirty="0"/>
              <a:t>a criatividade e desenvolver competências do que </a:t>
            </a:r>
            <a:r>
              <a:rPr lang="pt-PT" b="0" dirty="0" smtClean="0"/>
              <a:t>indivíduos </a:t>
            </a:r>
            <a:r>
              <a:rPr lang="pt-PT" b="0" dirty="0"/>
              <a:t>que trabalham </a:t>
            </a:r>
            <a:r>
              <a:rPr lang="pt-PT" b="0" dirty="0" smtClean="0"/>
              <a:t>sozinhos</a:t>
            </a:r>
            <a:r>
              <a:rPr lang="pt-PT" b="0" dirty="0"/>
              <a:t>;</a:t>
            </a:r>
            <a:endParaRPr lang="pt-PT" b="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/>
              <a:t>U</a:t>
            </a:r>
            <a:r>
              <a:rPr lang="pt-PT" b="0" dirty="0" smtClean="0"/>
              <a:t>nidade </a:t>
            </a:r>
            <a:r>
              <a:rPr lang="pt-PT" b="0" dirty="0"/>
              <a:t>que tem a flexibilidade e os recursos para responder rapidamente a mudanças e às novas </a:t>
            </a:r>
            <a:r>
              <a:rPr lang="pt-PT" b="0" dirty="0" smtClean="0"/>
              <a:t>necessidades;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/>
              <a:t>O</a:t>
            </a:r>
            <a:r>
              <a:rPr lang="pt-PT" b="0" dirty="0" smtClean="0"/>
              <a:t> </a:t>
            </a:r>
            <a:r>
              <a:rPr lang="pt-PT" b="0" dirty="0"/>
              <a:t>veículo que transporta as organizações para o futuro e que oferece produtos e serviços de </a:t>
            </a:r>
            <a:r>
              <a:rPr lang="pt-PT" b="0" dirty="0" smtClean="0"/>
              <a:t>qualidade;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/>
              <a:t>O</a:t>
            </a:r>
            <a:r>
              <a:rPr lang="pt-PT" b="0" dirty="0" smtClean="0"/>
              <a:t>ferecem </a:t>
            </a:r>
            <a:r>
              <a:rPr lang="pt-PT" b="0" dirty="0"/>
              <a:t>aos elementos nelas envolvidos um sentimento de valor, ligação, e significado.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PT" b="0" dirty="0"/>
          </a:p>
          <a:p>
            <a:endParaRPr lang="pt-PT" b="0" dirty="0"/>
          </a:p>
        </p:txBody>
      </p:sp>
    </p:spTree>
    <p:extLst>
      <p:ext uri="{BB962C8B-B14F-4D97-AF65-F5344CB8AC3E}">
        <p14:creationId xmlns:p14="http://schemas.microsoft.com/office/powerpoint/2010/main" xmlns="" val="202359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28010"/>
          </a:xfrm>
        </p:spPr>
        <p:txBody>
          <a:bodyPr>
            <a:normAutofit/>
          </a:bodyPr>
          <a:lstStyle/>
          <a:p>
            <a:r>
              <a:rPr lang="pt-PT" sz="3200" b="1" dirty="0" smtClean="0"/>
              <a:t>equipas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PT" sz="2600" dirty="0" smtClean="0"/>
              <a:t>Por que elas falham?</a:t>
            </a:r>
          </a:p>
          <a:p>
            <a:pPr algn="just"/>
            <a:r>
              <a:rPr lang="pt-PT" dirty="0" smtClean="0"/>
              <a:t>Don </a:t>
            </a:r>
            <a:r>
              <a:rPr lang="pt-PT" dirty="0" err="1"/>
              <a:t>Carew</a:t>
            </a:r>
            <a:r>
              <a:rPr lang="pt-PT" dirty="0"/>
              <a:t> e Eunice </a:t>
            </a:r>
            <a:r>
              <a:rPr lang="pt-PT" dirty="0" err="1" smtClean="0"/>
              <a:t>Parisi-Carew</a:t>
            </a:r>
            <a:r>
              <a:rPr lang="pt-PT" dirty="0" smtClean="0"/>
              <a:t> apresentam </a:t>
            </a:r>
            <a:r>
              <a:rPr lang="pt-PT" dirty="0"/>
              <a:t>dez principais razões </a:t>
            </a:r>
            <a:r>
              <a:rPr lang="pt-PT" dirty="0" smtClean="0"/>
              <a:t>que descobriram </a:t>
            </a:r>
            <a:r>
              <a:rPr lang="pt-PT" dirty="0"/>
              <a:t>como </a:t>
            </a:r>
            <a:r>
              <a:rPr lang="pt-PT" dirty="0" smtClean="0"/>
              <a:t>obstáculos para a </a:t>
            </a:r>
            <a:r>
              <a:rPr lang="pt-PT" dirty="0"/>
              <a:t>equipa </a:t>
            </a:r>
            <a:r>
              <a:rPr lang="pt-PT" dirty="0" smtClean="0"/>
              <a:t>alcançar </a:t>
            </a:r>
            <a:r>
              <a:rPr lang="pt-PT" dirty="0"/>
              <a:t>o seu </a:t>
            </a:r>
            <a:r>
              <a:rPr lang="pt-PT" dirty="0" smtClean="0"/>
              <a:t>potencial: </a:t>
            </a:r>
            <a:endParaRPr lang="pt-PT" dirty="0"/>
          </a:p>
          <a:p>
            <a:pPr marL="457200" lvl="0" indent="-457200" algn="just">
              <a:buFont typeface="+mj-lt"/>
              <a:buAutoNum type="arabicPeriod"/>
            </a:pPr>
            <a:r>
              <a:rPr lang="pt-PT" b="0" dirty="0"/>
              <a:t>A falta de regulamento suficientes que definam o </a:t>
            </a:r>
            <a:r>
              <a:rPr lang="pt-PT" b="0" dirty="0" smtClean="0"/>
              <a:t>objetivo </a:t>
            </a:r>
            <a:r>
              <a:rPr lang="pt-PT" b="0" dirty="0"/>
              <a:t>da equipa e como esta vai trabalhar em conjunto para alcançar esse </a:t>
            </a:r>
            <a:r>
              <a:rPr lang="pt-PT" b="0" dirty="0" smtClean="0"/>
              <a:t>objetivo;</a:t>
            </a:r>
            <a:endParaRPr lang="pt-PT" b="0" dirty="0"/>
          </a:p>
          <a:p>
            <a:pPr marL="457200" lvl="0" indent="-457200" algn="just">
              <a:buFont typeface="+mj-lt"/>
              <a:buAutoNum type="arabicPeriod"/>
            </a:pPr>
            <a:r>
              <a:rPr lang="pt-PT" b="0" dirty="0"/>
              <a:t>A incapacidade de decidir o que representa o trabalho pelo qual respondem mutuamente e de forma interdependente;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PT" b="0" dirty="0"/>
              <a:t>Ausência de responsabilização mútua;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PT" b="0" dirty="0"/>
              <a:t>Falta de recursos para realizar o trabalho, incluindo tempo;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PT" b="0" dirty="0"/>
              <a:t>Falta de uma liderança adequada e de uma liderança partilhada;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PT" b="0" dirty="0"/>
              <a:t>Falta de normas que estimulem a criatividade e a excelência;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PT" b="0" dirty="0"/>
              <a:t>Ausência de planeamento;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PT" b="0" dirty="0"/>
              <a:t>Falta de apoio da gestão;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PT" b="0" dirty="0"/>
              <a:t>Incapacidade para lidar com conflitos;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PT" b="0" dirty="0"/>
              <a:t>Falta de formação em </a:t>
            </a:r>
            <a:r>
              <a:rPr lang="pt-PT" b="0" dirty="0" smtClean="0"/>
              <a:t>competências </a:t>
            </a:r>
            <a:r>
              <a:rPr lang="pt-PT" b="0" dirty="0"/>
              <a:t>de grupo a todos os </a:t>
            </a:r>
            <a:r>
              <a:rPr lang="pt-PT" b="0" dirty="0" smtClean="0"/>
              <a:t>níveis.</a:t>
            </a:r>
          </a:p>
        </p:txBody>
      </p:sp>
    </p:spTree>
    <p:extLst>
      <p:ext uri="{BB962C8B-B14F-4D97-AF65-F5344CB8AC3E}">
        <p14:creationId xmlns:p14="http://schemas.microsoft.com/office/powerpoint/2010/main" xmlns="" val="126731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>
            <a:normAutofit/>
          </a:bodyPr>
          <a:lstStyle/>
          <a:p>
            <a:r>
              <a:rPr lang="pt-PT" sz="3200" dirty="0" smtClean="0"/>
              <a:t>Equipas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4857403"/>
          </a:xfrm>
        </p:spPr>
        <p:txBody>
          <a:bodyPr/>
          <a:lstStyle/>
          <a:p>
            <a:r>
              <a:rPr lang="pt-PT" dirty="0"/>
              <a:t>As </a:t>
            </a:r>
            <a:r>
              <a:rPr lang="pt-PT" dirty="0" smtClean="0"/>
              <a:t>características </a:t>
            </a:r>
            <a:r>
              <a:rPr lang="pt-PT" dirty="0"/>
              <a:t>de uma equipa com elevado desempenho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4144658050"/>
              </p:ext>
            </p:extLst>
          </p:nvPr>
        </p:nvGraphicFramePr>
        <p:xfrm>
          <a:off x="251520" y="1772816"/>
          <a:ext cx="849694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9657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8024" y="404664"/>
            <a:ext cx="5791200" cy="395962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equipas</a:t>
            </a:r>
            <a:endParaRPr lang="pt-P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705257495"/>
              </p:ext>
            </p:extLst>
          </p:nvPr>
        </p:nvGraphicFramePr>
        <p:xfrm>
          <a:off x="408024" y="1628800"/>
          <a:ext cx="842493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08024" y="921843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/>
              <a:t>Convicções e Atitudes das Equipas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149832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2602632" cy="683994"/>
          </a:xfrm>
        </p:spPr>
        <p:txBody>
          <a:bodyPr>
            <a:normAutofit/>
          </a:bodyPr>
          <a:lstStyle/>
          <a:p>
            <a:r>
              <a:rPr lang="pt-PT" sz="3200" dirty="0" smtClean="0"/>
              <a:t>equipas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2065768"/>
            <a:ext cx="8712968" cy="2083311"/>
          </a:xfrm>
        </p:spPr>
        <p:txBody>
          <a:bodyPr>
            <a:normAutofit/>
          </a:bodyPr>
          <a:lstStyle/>
          <a:p>
            <a:pPr algn="just"/>
            <a:r>
              <a:rPr lang="pt-PT" b="0" dirty="0" smtClean="0"/>
              <a:t>Os </a:t>
            </a:r>
            <a:r>
              <a:rPr lang="pt-PT" b="0" dirty="0"/>
              <a:t>elementos da equipa precisam aprender as mesmas competências e </a:t>
            </a:r>
            <a:r>
              <a:rPr lang="pt-PT" b="0" dirty="0" smtClean="0"/>
              <a:t>conhecimentos que </a:t>
            </a:r>
            <a:r>
              <a:rPr lang="pt-PT" b="0" dirty="0"/>
              <a:t>o seu </a:t>
            </a:r>
            <a:r>
              <a:rPr lang="pt-PT" b="0" dirty="0" smtClean="0"/>
              <a:t>líder:</a:t>
            </a:r>
          </a:p>
          <a:p>
            <a:pPr algn="just"/>
            <a:r>
              <a:rPr lang="pt-PT" b="0" dirty="0" smtClean="0"/>
              <a:t>A </a:t>
            </a:r>
            <a:r>
              <a:rPr lang="pt-PT" b="0" dirty="0"/>
              <a:t>capacidade para observar e compreender o que se está a passar na equipa a qualquer </a:t>
            </a:r>
            <a:r>
              <a:rPr lang="pt-PT" b="0" dirty="0" smtClean="0"/>
              <a:t>momento e interferir </a:t>
            </a:r>
            <a:r>
              <a:rPr lang="pt-PT" b="0" dirty="0"/>
              <a:t>para ajudar a equipa a crescer e a desenvolver-se. </a:t>
            </a:r>
            <a:endParaRPr lang="pt-PT" b="0" dirty="0" smtClean="0"/>
          </a:p>
        </p:txBody>
      </p:sp>
      <p:sp>
        <p:nvSpPr>
          <p:cNvPr id="4" name="Retângulo 3"/>
          <p:cNvSpPr/>
          <p:nvPr/>
        </p:nvSpPr>
        <p:spPr>
          <a:xfrm>
            <a:off x="316814" y="1319485"/>
            <a:ext cx="5700600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t-PT" sz="2400" dirty="0"/>
              <a:t>Conhecimento e competência da equipa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3707" y="4797152"/>
            <a:ext cx="8507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dirty="0" smtClean="0"/>
              <a:t>Sobre </a:t>
            </a:r>
            <a:r>
              <a:rPr lang="pt-PT" dirty="0"/>
              <a:t>o conteúdo (o que está a ser feito)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dirty="0"/>
              <a:t>S</a:t>
            </a:r>
            <a:r>
              <a:rPr lang="pt-PT" dirty="0" smtClean="0"/>
              <a:t>obre </a:t>
            </a:r>
            <a:r>
              <a:rPr lang="pt-PT" dirty="0"/>
              <a:t>o processo (como é que isso está a acontecer).</a:t>
            </a:r>
          </a:p>
          <a:p>
            <a:endParaRPr lang="pt-PT" dirty="0"/>
          </a:p>
        </p:txBody>
      </p:sp>
      <p:sp>
        <p:nvSpPr>
          <p:cNvPr id="6" name="Retângulo 5"/>
          <p:cNvSpPr/>
          <p:nvPr/>
        </p:nvSpPr>
        <p:spPr>
          <a:xfrm>
            <a:off x="395536" y="4335487"/>
            <a:ext cx="2242922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/>
            <a:r>
              <a:rPr lang="pt-PT" sz="2400" dirty="0"/>
              <a:t>Conhecimento</a:t>
            </a:r>
            <a:r>
              <a:rPr lang="pt-PT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12237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Liderança situacional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Os </a:t>
            </a:r>
            <a:r>
              <a:rPr lang="pt-PT" dirty="0"/>
              <a:t>três elementos para uma liderança de equipa </a:t>
            </a:r>
            <a:r>
              <a:rPr lang="pt-PT" dirty="0" smtClean="0"/>
              <a:t>eficaz:</a:t>
            </a:r>
            <a:endParaRPr lang="pt-P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1369253602"/>
              </p:ext>
            </p:extLst>
          </p:nvPr>
        </p:nvGraphicFramePr>
        <p:xfrm>
          <a:off x="251520" y="2276872"/>
          <a:ext cx="835292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2954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6454" y="476672"/>
            <a:ext cx="8604448" cy="756002"/>
          </a:xfrm>
        </p:spPr>
        <p:txBody>
          <a:bodyPr>
            <a:noAutofit/>
          </a:bodyPr>
          <a:lstStyle/>
          <a:p>
            <a:r>
              <a:rPr lang="pt-PT" sz="3200" dirty="0" smtClean="0"/>
              <a:t>Liderança situacional de equipas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31746" y="1484784"/>
            <a:ext cx="8712968" cy="3457887"/>
          </a:xfrm>
        </p:spPr>
        <p:txBody>
          <a:bodyPr>
            <a:normAutofit/>
          </a:bodyPr>
          <a:lstStyle/>
          <a:p>
            <a:r>
              <a:rPr lang="pt-PT" b="0" dirty="0"/>
              <a:t>Fases de Desenvolvimento de uma </a:t>
            </a:r>
            <a:r>
              <a:rPr lang="pt-PT" b="0" dirty="0" smtClean="0"/>
              <a:t>Equipa</a:t>
            </a:r>
          </a:p>
          <a:p>
            <a:endParaRPr lang="pt-PT" b="0" dirty="0" smtClean="0"/>
          </a:p>
          <a:p>
            <a:pPr marL="457200" lvl="0" indent="-457200">
              <a:buFont typeface="+mj-lt"/>
              <a:buAutoNum type="arabicPeriod"/>
            </a:pPr>
            <a:r>
              <a:rPr lang="pt-PT" dirty="0" smtClean="0"/>
              <a:t>Orientação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PT" dirty="0" smtClean="0"/>
              <a:t>Insatisfação</a:t>
            </a:r>
            <a:endParaRPr lang="pt-PT" dirty="0"/>
          </a:p>
          <a:p>
            <a:pPr marL="457200" lvl="0" indent="-457200">
              <a:buFont typeface="+mj-lt"/>
              <a:buAutoNum type="arabicPeriod"/>
            </a:pPr>
            <a:r>
              <a:rPr lang="pt-PT" dirty="0"/>
              <a:t>Integração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PT" dirty="0"/>
              <a:t>Produção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PT" dirty="0" smtClean="0"/>
              <a:t>Encerramento</a:t>
            </a:r>
          </a:p>
          <a:p>
            <a:endParaRPr lang="pt-PT" b="0" dirty="0" smtClean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Seta para a direita 3"/>
          <p:cNvSpPr/>
          <p:nvPr/>
        </p:nvSpPr>
        <p:spPr>
          <a:xfrm>
            <a:off x="2657144" y="2810795"/>
            <a:ext cx="3672408" cy="1330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Essas fases são determinadas e avaliadas pelo</a:t>
            </a:r>
            <a:endParaRPr lang="pt-PT" dirty="0"/>
          </a:p>
        </p:txBody>
      </p:sp>
      <p:sp>
        <p:nvSpPr>
          <p:cNvPr id="6" name="Elipse 5"/>
          <p:cNvSpPr/>
          <p:nvPr/>
        </p:nvSpPr>
        <p:spPr>
          <a:xfrm>
            <a:off x="6329552" y="2585577"/>
            <a:ext cx="2556468" cy="155605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b="1" dirty="0">
                <a:solidFill>
                  <a:schemeClr val="tx1"/>
                </a:solidFill>
              </a:rPr>
              <a:t>DIAGNÓSTICO</a:t>
            </a:r>
          </a:p>
        </p:txBody>
      </p:sp>
      <p:sp>
        <p:nvSpPr>
          <p:cNvPr id="7" name="Chave direita 6"/>
          <p:cNvSpPr/>
          <p:nvPr/>
        </p:nvSpPr>
        <p:spPr>
          <a:xfrm>
            <a:off x="2322679" y="2425825"/>
            <a:ext cx="329347" cy="210077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142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95120" cy="1371600"/>
          </a:xfrm>
        </p:spPr>
        <p:txBody>
          <a:bodyPr>
            <a:normAutofit/>
          </a:bodyPr>
          <a:lstStyle/>
          <a:p>
            <a:r>
              <a:rPr lang="pt-PT" sz="3200" dirty="0"/>
              <a:t>Liderança situacional de equipas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P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 duas </a:t>
            </a:r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variáveis </a:t>
            </a:r>
            <a:r>
              <a:rPr lang="pt-P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determinam a fase de desenvolvimento de uma </a:t>
            </a:r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equipa</a:t>
            </a:r>
          </a:p>
          <a:p>
            <a:endParaRPr lang="pt-PT" dirty="0"/>
          </a:p>
        </p:txBody>
      </p:sp>
      <p:sp>
        <p:nvSpPr>
          <p:cNvPr id="4" name="Retângulo 8"/>
          <p:cNvSpPr/>
          <p:nvPr/>
        </p:nvSpPr>
        <p:spPr>
          <a:xfrm>
            <a:off x="245814" y="3294276"/>
            <a:ext cx="172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/>
              <a:t>Produtividade</a:t>
            </a:r>
            <a:endParaRPr lang="en-US" b="1" dirty="0"/>
          </a:p>
        </p:txBody>
      </p:sp>
      <p:sp>
        <p:nvSpPr>
          <p:cNvPr id="5" name="Seta para a direita 4"/>
          <p:cNvSpPr/>
          <p:nvPr/>
        </p:nvSpPr>
        <p:spPr>
          <a:xfrm>
            <a:off x="1925593" y="3294276"/>
            <a:ext cx="89805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12"/>
          <p:cNvSpPr/>
          <p:nvPr/>
        </p:nvSpPr>
        <p:spPr>
          <a:xfrm>
            <a:off x="2872049" y="3294276"/>
            <a:ext cx="1512168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dirty="0" smtClean="0"/>
              <a:t>Quantidade</a:t>
            </a:r>
            <a:endParaRPr lang="en-US" dirty="0"/>
          </a:p>
        </p:txBody>
      </p:sp>
      <p:sp>
        <p:nvSpPr>
          <p:cNvPr id="7" name="Retângulo 13"/>
          <p:cNvSpPr/>
          <p:nvPr/>
        </p:nvSpPr>
        <p:spPr>
          <a:xfrm>
            <a:off x="5508104" y="3294276"/>
            <a:ext cx="345479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t-PT" dirty="0" smtClean="0"/>
              <a:t>Qualidade </a:t>
            </a:r>
            <a:r>
              <a:rPr lang="pt-PT" dirty="0"/>
              <a:t>do trabalho realizado</a:t>
            </a:r>
            <a:endParaRPr lang="en-US" dirty="0"/>
          </a:p>
        </p:txBody>
      </p:sp>
      <p:sp>
        <p:nvSpPr>
          <p:cNvPr id="8" name="Seta para a direita 7"/>
          <p:cNvSpPr/>
          <p:nvPr/>
        </p:nvSpPr>
        <p:spPr>
          <a:xfrm>
            <a:off x="4522342" y="3294276"/>
            <a:ext cx="89805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9"/>
          <p:cNvSpPr/>
          <p:nvPr/>
        </p:nvSpPr>
        <p:spPr>
          <a:xfrm>
            <a:off x="707480" y="4877655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/>
              <a:t>Moral</a:t>
            </a:r>
            <a:endParaRPr lang="pt-PT" b="1" dirty="0"/>
          </a:p>
        </p:txBody>
      </p:sp>
      <p:sp>
        <p:nvSpPr>
          <p:cNvPr id="10" name="Seta para a direita 9"/>
          <p:cNvSpPr/>
          <p:nvPr/>
        </p:nvSpPr>
        <p:spPr>
          <a:xfrm>
            <a:off x="1532960" y="4741740"/>
            <a:ext cx="1007869" cy="6411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have direita 23"/>
          <p:cNvSpPr/>
          <p:nvPr/>
        </p:nvSpPr>
        <p:spPr>
          <a:xfrm>
            <a:off x="2553153" y="4354179"/>
            <a:ext cx="270491" cy="14162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ângulo 17"/>
          <p:cNvSpPr/>
          <p:nvPr/>
        </p:nvSpPr>
        <p:spPr>
          <a:xfrm>
            <a:off x="2872049" y="4318048"/>
            <a:ext cx="1223412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t-PT" dirty="0" smtClean="0"/>
              <a:t>Confiança</a:t>
            </a:r>
            <a:endParaRPr lang="en-US" dirty="0"/>
          </a:p>
        </p:txBody>
      </p:sp>
      <p:sp>
        <p:nvSpPr>
          <p:cNvPr id="13" name="Retângulo 18"/>
          <p:cNvSpPr/>
          <p:nvPr/>
        </p:nvSpPr>
        <p:spPr>
          <a:xfrm>
            <a:off x="2877130" y="4877654"/>
            <a:ext cx="1236236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t-PT" dirty="0" smtClean="0"/>
              <a:t>Motivação</a:t>
            </a:r>
            <a:endParaRPr lang="en-US" dirty="0"/>
          </a:p>
        </p:txBody>
      </p:sp>
      <p:sp>
        <p:nvSpPr>
          <p:cNvPr id="14" name="Retângulo 19"/>
          <p:cNvSpPr/>
          <p:nvPr/>
        </p:nvSpPr>
        <p:spPr>
          <a:xfrm>
            <a:off x="2844199" y="5401131"/>
            <a:ext cx="1236236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dirty="0" smtClean="0"/>
              <a:t>Unidade</a:t>
            </a:r>
            <a:endParaRPr lang="en-US" dirty="0"/>
          </a:p>
        </p:txBody>
      </p:sp>
      <p:sp>
        <p:nvSpPr>
          <p:cNvPr id="15" name="Chave direita 24"/>
          <p:cNvSpPr/>
          <p:nvPr/>
        </p:nvSpPr>
        <p:spPr>
          <a:xfrm>
            <a:off x="4153736" y="4331780"/>
            <a:ext cx="368606" cy="14897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eta para a direita 15"/>
          <p:cNvSpPr/>
          <p:nvPr/>
        </p:nvSpPr>
        <p:spPr>
          <a:xfrm>
            <a:off x="4696030" y="4760935"/>
            <a:ext cx="1294813" cy="6411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ipse 21"/>
          <p:cNvSpPr/>
          <p:nvPr/>
        </p:nvSpPr>
        <p:spPr>
          <a:xfrm>
            <a:off x="6017410" y="4318048"/>
            <a:ext cx="2880320" cy="144016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ATINGIR O OBJETIVO</a:t>
            </a:r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9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2297" y="116632"/>
            <a:ext cx="8244408" cy="1371600"/>
          </a:xfrm>
        </p:spPr>
        <p:txBody>
          <a:bodyPr>
            <a:normAutofit/>
          </a:bodyPr>
          <a:lstStyle/>
          <a:p>
            <a:r>
              <a:rPr lang="pt-PT" sz="3200" dirty="0" smtClean="0"/>
              <a:t>Liderança situacional de equipas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29029" y="1988840"/>
            <a:ext cx="8784976" cy="956320"/>
          </a:xfrm>
        </p:spPr>
        <p:txBody>
          <a:bodyPr>
            <a:normAutofit/>
          </a:bodyPr>
          <a:lstStyle/>
          <a:p>
            <a:r>
              <a:rPr lang="pt-PT" dirty="0"/>
              <a:t>Por que é importante compreender as fazes de desenvolvimento e diagnosticar as necessidades de uma equipa?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b="0" dirty="0"/>
          </a:p>
          <a:p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70659" y="3356992"/>
            <a:ext cx="2485117" cy="14773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dirty="0">
                <a:solidFill>
                  <a:schemeClr val="tx1"/>
                </a:solidFill>
              </a:rPr>
              <a:t>A</a:t>
            </a:r>
            <a:r>
              <a:rPr lang="pt-PT" dirty="0" smtClean="0">
                <a:solidFill>
                  <a:schemeClr val="tx1"/>
                </a:solidFill>
              </a:rPr>
              <a:t>presentam </a:t>
            </a:r>
            <a:r>
              <a:rPr lang="pt-PT" dirty="0">
                <a:solidFill>
                  <a:schemeClr val="tx1"/>
                </a:solidFill>
              </a:rPr>
              <a:t>as necessidades da equipa em qualquer ponto do seu ciclo de vida. </a:t>
            </a:r>
          </a:p>
        </p:txBody>
      </p:sp>
      <p:sp>
        <p:nvSpPr>
          <p:cNvPr id="5" name="Retângulo 4"/>
          <p:cNvSpPr/>
          <p:nvPr/>
        </p:nvSpPr>
        <p:spPr>
          <a:xfrm>
            <a:off x="2735796" y="3356992"/>
            <a:ext cx="2970727" cy="14773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dirty="0"/>
              <a:t>Permite </a:t>
            </a:r>
            <a:r>
              <a:rPr lang="pt-PT" dirty="0" smtClean="0">
                <a:solidFill>
                  <a:schemeClr val="tx1"/>
                </a:solidFill>
              </a:rPr>
              <a:t>aos</a:t>
            </a:r>
            <a:r>
              <a:rPr lang="pt-PT" dirty="0" smtClean="0"/>
              <a:t> elementos </a:t>
            </a:r>
            <a:r>
              <a:rPr lang="pt-PT" dirty="0"/>
              <a:t>ou lideres tenham os comportamentos de liderança que </a:t>
            </a:r>
            <a:r>
              <a:rPr lang="pt-PT" dirty="0" smtClean="0"/>
              <a:t>responderão a </a:t>
            </a:r>
            <a:r>
              <a:rPr lang="pt-PT" dirty="0"/>
              <a:t>essas necessidades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6" name="Retângulo 5"/>
          <p:cNvSpPr/>
          <p:nvPr/>
        </p:nvSpPr>
        <p:spPr>
          <a:xfrm>
            <a:off x="5886543" y="3375630"/>
            <a:ext cx="3042592" cy="14773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dirty="0"/>
              <a:t>Combinar o  Modelo das fases de desenvolvimento de uma equipa com o Modelo de Liderança Situação </a:t>
            </a:r>
            <a:r>
              <a:rPr lang="pt-PT" dirty="0" smtClean="0"/>
              <a:t>II.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54225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Sumário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Introdução</a:t>
            </a:r>
          </a:p>
          <a:p>
            <a:r>
              <a:rPr lang="pt-PT" dirty="0" smtClean="0"/>
              <a:t>1- Desempenho Organizacional </a:t>
            </a:r>
          </a:p>
          <a:p>
            <a:r>
              <a:rPr lang="pt-PT" dirty="0" smtClean="0"/>
              <a:t>2- Missão, Visão, e Valores da Organização</a:t>
            </a:r>
          </a:p>
          <a:p>
            <a:r>
              <a:rPr lang="pt-PT" dirty="0" smtClean="0"/>
              <a:t>4- Delegação de poder</a:t>
            </a:r>
          </a:p>
          <a:p>
            <a:r>
              <a:rPr lang="pt-PT" dirty="0" smtClean="0"/>
              <a:t>5- Liderança Situacional</a:t>
            </a:r>
          </a:p>
          <a:p>
            <a:r>
              <a:rPr lang="pt-PT" dirty="0" smtClean="0"/>
              <a:t>9- Liderança Situacional de Equipas</a:t>
            </a:r>
          </a:p>
          <a:p>
            <a:r>
              <a:rPr lang="pt-PT" dirty="0" smtClean="0"/>
              <a:t>Considerações finais</a:t>
            </a:r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114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79096" cy="1371600"/>
          </a:xfrm>
        </p:spPr>
        <p:txBody>
          <a:bodyPr>
            <a:normAutofit/>
          </a:bodyPr>
          <a:lstStyle/>
          <a:p>
            <a:r>
              <a:rPr lang="pt-PT" sz="3200" dirty="0" smtClean="0"/>
              <a:t>Liderança situacional de equipas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700736"/>
          </a:xfrm>
        </p:spPr>
        <p:txBody>
          <a:bodyPr>
            <a:normAutofit/>
          </a:bodyPr>
          <a:lstStyle/>
          <a:p>
            <a:pPr algn="ctr"/>
            <a:r>
              <a:rPr lang="pt-PT" dirty="0"/>
              <a:t>Estilos de Liderança de </a:t>
            </a:r>
            <a:r>
              <a:rPr lang="pt-PT" dirty="0" smtClean="0"/>
              <a:t>Equipas</a:t>
            </a:r>
          </a:p>
          <a:p>
            <a:endParaRPr lang="pt-P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1147916585"/>
              </p:ext>
            </p:extLst>
          </p:nvPr>
        </p:nvGraphicFramePr>
        <p:xfrm>
          <a:off x="683568" y="1988840"/>
          <a:ext cx="799288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5924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1856496"/>
            <a:ext cx="8784976" cy="4373563"/>
          </a:xfrm>
        </p:spPr>
        <p:txBody>
          <a:bodyPr/>
          <a:lstStyle/>
          <a:p>
            <a:r>
              <a:rPr lang="pt-PT" dirty="0"/>
              <a:t>Conjugar o Estilo de Liderança com a Fase de Desenvolvimento da </a:t>
            </a:r>
            <a:r>
              <a:rPr lang="pt-PT" dirty="0" smtClean="0"/>
              <a:t>Equipa</a:t>
            </a:r>
          </a:p>
          <a:p>
            <a:endParaRPr lang="pt-PT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 smtClean="0"/>
              <a:t>Primeiro deve diagnosticar </a:t>
            </a:r>
            <a:r>
              <a:rPr lang="pt-PT" b="0" dirty="0"/>
              <a:t>a fase de desenvolvimento da equipa em relação aos seus </a:t>
            </a:r>
            <a:r>
              <a:rPr lang="pt-PT" b="0" dirty="0" err="1"/>
              <a:t>objectivos</a:t>
            </a:r>
            <a:r>
              <a:rPr lang="pt-PT" b="0" dirty="0"/>
              <a:t>, considerando tanto a produtividade como o moral. </a:t>
            </a:r>
            <a:endParaRPr lang="pt-PT" b="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 smtClean="0"/>
              <a:t>De </a:t>
            </a:r>
            <a:r>
              <a:rPr lang="pt-PT" b="0" dirty="0"/>
              <a:t>seguida, </a:t>
            </a:r>
            <a:r>
              <a:rPr lang="pt-PT" b="0" dirty="0" smtClean="0"/>
              <a:t>localizar </a:t>
            </a:r>
            <a:r>
              <a:rPr lang="pt-PT" b="0" dirty="0"/>
              <a:t>a fase de desenvolvimento </a:t>
            </a:r>
            <a:r>
              <a:rPr lang="pt-PT" b="0" dirty="0" err="1"/>
              <a:t>actual</a:t>
            </a:r>
            <a:r>
              <a:rPr lang="pt-PT" b="0" dirty="0"/>
              <a:t> da equipa no Modelo das fases de desenvolvimento de uma equipa e seguir uma linha perpendicular atá a curva do modelo de Liderança Situacional II. </a:t>
            </a:r>
            <a:endParaRPr lang="pt-PT" b="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 smtClean="0"/>
              <a:t>O </a:t>
            </a:r>
            <a:r>
              <a:rPr lang="pt-PT" b="0" dirty="0"/>
              <a:t>ponto de intersecção indica o estilo de liderança adequado à equipa. </a:t>
            </a:r>
            <a:endParaRPr lang="pt-PT" b="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PT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PT" b="0" dirty="0"/>
          </a:p>
        </p:txBody>
      </p:sp>
      <p:sp>
        <p:nvSpPr>
          <p:cNvPr id="4" name="Seta para a direita 3">
            <a:hlinkClick r:id="" action="ppaction://hlinkshowjump?jump=nextslide"/>
          </p:cNvPr>
          <p:cNvSpPr/>
          <p:nvPr/>
        </p:nvSpPr>
        <p:spPr>
          <a:xfrm>
            <a:off x="7092280" y="6021288"/>
            <a:ext cx="1080120" cy="43204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6635080" cy="1491952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Liderança situacional de equipas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56314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odelo lideranca situacio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94385"/>
            <a:ext cx="8424936" cy="671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99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5976664" cy="903630"/>
          </a:xfrm>
        </p:spPr>
        <p:txBody>
          <a:bodyPr>
            <a:normAutofit fontScale="90000"/>
          </a:bodyPr>
          <a:lstStyle/>
          <a:p>
            <a:r>
              <a:rPr lang="pt-PT" b="1" dirty="0">
                <a:ea typeface="Calibri" panose="020F0502020204030204" pitchFamily="34" charset="0"/>
                <a:cs typeface="Times New Roman" panose="02020603050405020304" pitchFamily="18" charset="0"/>
              </a:rPr>
              <a:t>CONSIDERAÇÕES FINAIS</a:t>
            </a:r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107504" y="1916832"/>
            <a:ext cx="8856984" cy="2272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P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É </a:t>
            </a:r>
            <a:r>
              <a:rPr lang="pt-PT" dirty="0">
                <a:ea typeface="Calibri" panose="020F0502020204030204" pitchFamily="34" charset="0"/>
                <a:cs typeface="Times New Roman" panose="02020603050405020304" pitchFamily="18" charset="0"/>
              </a:rPr>
              <a:t>dificil imaginar um líder a ser eficaz ao nível organizacional sem antes ter alguma experiencia como líder situacional de uma equipa. </a:t>
            </a:r>
            <a:endParaRPr lang="pt-PT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P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Com </a:t>
            </a:r>
            <a:r>
              <a:rPr lang="pt-PT" dirty="0">
                <a:ea typeface="Calibri" panose="020F0502020204030204" pitchFamily="34" charset="0"/>
                <a:cs typeface="Times New Roman" panose="02020603050405020304" pitchFamily="18" charset="0"/>
              </a:rPr>
              <a:t>uma liderança adequada, o compromisso e a competência dos </a:t>
            </a:r>
            <a:r>
              <a:rPr lang="pt-P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elemento</a:t>
            </a:r>
            <a:r>
              <a:rPr lang="pt-PT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t-PT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dirty="0">
                <a:ea typeface="Calibri" panose="020F0502020204030204" pitchFamily="34" charset="0"/>
                <a:cs typeface="Times New Roman" panose="02020603050405020304" pitchFamily="18" charset="0"/>
              </a:rPr>
              <a:t>podem alcançar colectivamente objectivos que seriam impossiveis de alcançar a nível individual</a:t>
            </a:r>
            <a:r>
              <a:rPr lang="pt-P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986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CONSIDERAÇÕES FINAIS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412704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PT" b="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 foco de liderar em alto nível não está só em obter o resultado em longo prazo, mas na satisfação humana, o bem estar geral. </a:t>
            </a:r>
            <a:endParaRPr lang="pt-PT" b="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PT" b="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Finalmente, considera-se</a:t>
            </a:r>
            <a:r>
              <a:rPr lang="pt-PT" b="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b="0" dirty="0">
                <a:ea typeface="Calibri" panose="020F0502020204030204" pitchFamily="34" charset="0"/>
                <a:cs typeface="Times New Roman" panose="02020603050405020304" pitchFamily="18" charset="0"/>
              </a:rPr>
              <a:t>que o êxito do trabalho em equipas depende da cooperação de todos, </a:t>
            </a:r>
            <a:r>
              <a:rPr lang="pt-PT" b="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independentemente </a:t>
            </a:r>
            <a:r>
              <a:rPr lang="pt-PT" b="0" dirty="0">
                <a:ea typeface="Calibri" panose="020F0502020204030204" pitchFamily="34" charset="0"/>
                <a:cs typeface="Times New Roman" panose="02020603050405020304" pitchFamily="18" charset="0"/>
              </a:rPr>
              <a:t>da função ou da relevância da tarefa.</a:t>
            </a:r>
            <a:endParaRPr lang="en-US" sz="1800" b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14161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79096" cy="1371600"/>
          </a:xfrm>
        </p:spPr>
        <p:txBody>
          <a:bodyPr>
            <a:normAutofit/>
          </a:bodyPr>
          <a:lstStyle/>
          <a:p>
            <a:r>
              <a:rPr lang="pt-PT" sz="3200" dirty="0" smtClean="0"/>
              <a:t>Referência Bibliográfica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884311"/>
          </a:xfrm>
        </p:spPr>
        <p:txBody>
          <a:bodyPr/>
          <a:lstStyle/>
          <a:p>
            <a:r>
              <a:rPr lang="pt-PT" b="0" dirty="0" smtClean="0"/>
              <a:t>Blanchard, K. (</a:t>
            </a:r>
            <a:r>
              <a:rPr lang="pt-PT" b="0" smtClean="0"/>
              <a:t>2007). </a:t>
            </a:r>
            <a:r>
              <a:rPr lang="pt-PT" b="0" i="1" dirty="0" smtClean="0"/>
              <a:t>Um nível superior de liderança. </a:t>
            </a:r>
            <a:r>
              <a:rPr lang="pt-PT" b="0" dirty="0" smtClean="0"/>
              <a:t>Actual Editora.</a:t>
            </a:r>
          </a:p>
        </p:txBody>
      </p:sp>
    </p:spTree>
    <p:extLst>
      <p:ext uri="{BB962C8B-B14F-4D97-AF65-F5344CB8AC3E}">
        <p14:creationId xmlns:p14="http://schemas.microsoft.com/office/powerpoint/2010/main" xmlns="" val="127012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8486" y="116632"/>
            <a:ext cx="3563888" cy="980728"/>
          </a:xfrm>
        </p:spPr>
        <p:txBody>
          <a:bodyPr>
            <a:normAutofit/>
          </a:bodyPr>
          <a:lstStyle/>
          <a:p>
            <a:r>
              <a:rPr lang="pt-PT" sz="3200" dirty="0" smtClean="0"/>
              <a:t>INTRODUÇÃO</a:t>
            </a:r>
            <a:endParaRPr lang="pt-PT" sz="3200" dirty="0"/>
          </a:p>
        </p:txBody>
      </p:sp>
      <p:sp>
        <p:nvSpPr>
          <p:cNvPr id="3" name="Retângulo 2"/>
          <p:cNvSpPr/>
          <p:nvPr/>
        </p:nvSpPr>
        <p:spPr>
          <a:xfrm>
            <a:off x="251519" y="1412776"/>
            <a:ext cx="8496945" cy="3466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PT" dirty="0">
                <a:ea typeface="Calibri" panose="020F0502020204030204" pitchFamily="34" charset="0"/>
                <a:cs typeface="Times New Roman" panose="02020603050405020304" pitchFamily="18" charset="0"/>
              </a:rPr>
              <a:t>As organizações com elevado desempenho são empreendimentos que </a:t>
            </a:r>
            <a:r>
              <a:rPr lang="pt-P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continuam, </a:t>
            </a:r>
            <a:r>
              <a:rPr lang="pt-PT" dirty="0">
                <a:ea typeface="Calibri" panose="020F0502020204030204" pitchFamily="34" charset="0"/>
                <a:cs typeface="Times New Roman" panose="02020603050405020304" pitchFamily="18" charset="0"/>
              </a:rPr>
              <a:t>a produzir resultados excepcionais com níveis mais elevado de satisfação humana e de compromisso para com o </a:t>
            </a:r>
            <a:r>
              <a:rPr lang="pt-P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sucesso.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P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 líder proposto pelo autor é mais um mestre e orientador do que o “Chefe”.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P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 objetivo desse líder tem que ser o de criar condições para que as pessoas se tornem cada vez mais motivadas, determinadas.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P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Valores </a:t>
            </a:r>
            <a:r>
              <a:rPr lang="pt-PT" dirty="0">
                <a:ea typeface="Calibri" panose="020F0502020204030204" pitchFamily="34" charset="0"/>
                <a:cs typeface="Times New Roman" panose="02020603050405020304" pitchFamily="18" charset="0"/>
              </a:rPr>
              <a:t>como a ética, relacionamento de respeito e confiança deve ser mútuo, sucesso e aprendizagem envolvem pesquisas e </a:t>
            </a:r>
            <a:r>
              <a:rPr lang="pt-P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desenvolvimento.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P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pt-PT" dirty="0">
                <a:ea typeface="Calibri" panose="020F0502020204030204" pitchFamily="34" charset="0"/>
                <a:cs typeface="Times New Roman" panose="02020603050405020304" pitchFamily="18" charset="0"/>
              </a:rPr>
              <a:t>obter o </a:t>
            </a:r>
            <a:r>
              <a:rPr lang="pt-P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sucesso, é </a:t>
            </a:r>
            <a:r>
              <a:rPr lang="pt-PT" dirty="0">
                <a:ea typeface="Calibri" panose="020F0502020204030204" pitchFamily="34" charset="0"/>
                <a:cs typeface="Times New Roman" panose="02020603050405020304" pitchFamily="18" charset="0"/>
              </a:rPr>
              <a:t>preciso Operar uma organização rentável e bem administrada. </a:t>
            </a:r>
            <a:endParaRPr lang="pt-PT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40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334" y="63986"/>
            <a:ext cx="8507288" cy="648072"/>
          </a:xfrm>
        </p:spPr>
        <p:txBody>
          <a:bodyPr>
            <a:normAutofit/>
          </a:bodyPr>
          <a:lstStyle/>
          <a:p>
            <a:r>
              <a:rPr lang="pt-PT" sz="3200" dirty="0" smtClean="0"/>
              <a:t>DESEMPENHO ORGANIZACIONAL</a:t>
            </a:r>
            <a:endParaRPr lang="pt-PT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2370" y="4714757"/>
            <a:ext cx="7859216" cy="370427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O QUE SÃO ORGANIZAÇÕES COM ELEVADO DESEMPENHO?</a:t>
            </a:r>
            <a:endParaRPr lang="en-US" dirty="0"/>
          </a:p>
        </p:txBody>
      </p:sp>
      <p:graphicFrame>
        <p:nvGraphicFramePr>
          <p:cNvPr id="16" name="Diagrama 15"/>
          <p:cNvGraphicFramePr/>
          <p:nvPr>
            <p:extLst>
              <p:ext uri="{D42A27DB-BD31-4B8C-83A1-F6EECF244321}">
                <p14:modId xmlns:p14="http://schemas.microsoft.com/office/powerpoint/2010/main" xmlns="" val="4216690345"/>
              </p:ext>
            </p:extLst>
          </p:nvPr>
        </p:nvGraphicFramePr>
        <p:xfrm>
          <a:off x="827584" y="1309678"/>
          <a:ext cx="7128792" cy="271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2663787" y="4201409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Permite alcançar o alvo certo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347862" y="790817"/>
            <a:ext cx="2088232" cy="380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triplos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95533" y="5085184"/>
            <a:ext cx="849694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b="1" dirty="0" smtClean="0"/>
              <a:t>Flexibilidade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b="1" dirty="0" smtClean="0"/>
              <a:t>Agilidade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b="1" dirty="0" smtClean="0"/>
              <a:t>Receptividade</a:t>
            </a:r>
          </a:p>
          <a:p>
            <a:pPr algn="ctr"/>
            <a:r>
              <a:rPr lang="pt-PT" dirty="0" smtClean="0"/>
              <a:t>Sucesso a curto e longo prazo</a:t>
            </a:r>
            <a:r>
              <a:rPr lang="pt-PT" sz="1600" dirty="0" smtClean="0"/>
              <a:t>.</a:t>
            </a:r>
          </a:p>
          <a:p>
            <a:pPr algn="r"/>
            <a:r>
              <a:rPr lang="pt-PT" sz="1600" dirty="0" smtClean="0"/>
              <a:t>(Don Carew, Fay Kandarian, Eunice Parisi- Carew e Jesse Stoner, 2001, </a:t>
            </a:r>
            <a:r>
              <a:rPr lang="pt-PT" sz="1600" i="1" dirty="0" smtClean="0"/>
              <a:t>cit in </a:t>
            </a:r>
            <a:r>
              <a:rPr lang="pt-PT" sz="1600" dirty="0" smtClean="0"/>
              <a:t> Blanchard, 2007, cap. 1, pp. 9)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1019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28010"/>
          </a:xfrm>
        </p:spPr>
        <p:txBody>
          <a:bodyPr/>
          <a:lstStyle/>
          <a:p>
            <a:r>
              <a:rPr lang="pt-PT" sz="3200" dirty="0" smtClean="0"/>
              <a:t>visão</a:t>
            </a:r>
            <a:r>
              <a:rPr lang="pt-PT" dirty="0" smtClean="0"/>
              <a:t>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052736"/>
            <a:ext cx="8712968" cy="5544616"/>
          </a:xfrm>
        </p:spPr>
        <p:txBody>
          <a:bodyPr>
            <a:normAutofit fontScale="92500" lnSpcReduction="10000"/>
          </a:bodyPr>
          <a:lstStyle/>
          <a:p>
            <a:r>
              <a:rPr lang="pt-PT" sz="2400" dirty="0" smtClean="0"/>
              <a:t>O Poder da Visão </a:t>
            </a:r>
          </a:p>
          <a:p>
            <a:r>
              <a:rPr lang="pt-PT" dirty="0" smtClean="0"/>
              <a:t>Porque é importante que os lideres tenham uma visão definida?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dirty="0" smtClean="0"/>
          </a:p>
          <a:p>
            <a:r>
              <a:rPr lang="pt-PT" dirty="0" smtClean="0"/>
              <a:t>Visão e Cultura Organizacional</a:t>
            </a:r>
          </a:p>
          <a:p>
            <a:pPr marL="800100" lvl="1" indent="-342900"/>
            <a:r>
              <a:rPr lang="pt-PT" dirty="0" smtClean="0"/>
              <a:t>Uma visão forte gera uma cultura sólida;</a:t>
            </a:r>
          </a:p>
          <a:p>
            <a:pPr marL="800100" lvl="1" indent="-342900"/>
            <a:r>
              <a:rPr lang="pt-PT" dirty="0" smtClean="0"/>
              <a:t>As OED têm uma cultura sólida e distinta;</a:t>
            </a:r>
          </a:p>
          <a:p>
            <a:pPr marL="800100" lvl="1" indent="-342900"/>
            <a:r>
              <a:rPr lang="pt-PT" dirty="0" smtClean="0"/>
              <a:t>É a personalidade da organização- “como as coisas são feitas aqui”;</a:t>
            </a:r>
          </a:p>
          <a:p>
            <a:pPr marL="800100" lvl="1" indent="-342900"/>
            <a:r>
              <a:rPr lang="pt-PT" dirty="0" smtClean="0"/>
              <a:t>A cultura consiste em: Valores, Atitudes, Convicções, comportamentos e práticas;</a:t>
            </a:r>
          </a:p>
          <a:p>
            <a:pPr marL="800100" lvl="1" indent="-342900"/>
            <a:r>
              <a:rPr lang="pt-PT" dirty="0" smtClean="0"/>
              <a:t>A cultura determina a prontidão para a mudança organizacional.</a:t>
            </a:r>
          </a:p>
          <a:p>
            <a:pPr lvl="1" indent="0">
              <a:buNone/>
            </a:pPr>
            <a:endParaRPr lang="pt-PT" dirty="0" smtClean="0"/>
          </a:p>
          <a:p>
            <a:pPr lvl="1" indent="0">
              <a:buNone/>
            </a:pPr>
            <a:r>
              <a:rPr lang="pt-PT" b="1" dirty="0" smtClean="0"/>
              <a:t>O objetivo de uma visão é criar uma organização onde todos trabalham para os mesmos fins.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0495" y="1988840"/>
            <a:ext cx="823683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/>
              <a:t>A liderança deve saber para onde vai ou para onde ir</a:t>
            </a:r>
          </a:p>
          <a:p>
            <a:r>
              <a:rPr lang="pt-PT" dirty="0" smtClean="0"/>
              <a:t>Se o lider e os seus colaboradores nao sabem para onde estão a ir, a liderança pouco importa. (Blanchard, 2007, Cap.2, pp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555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72026"/>
          </a:xfrm>
        </p:spPr>
        <p:txBody>
          <a:bodyPr>
            <a:normAutofit/>
          </a:bodyPr>
          <a:lstStyle/>
          <a:p>
            <a:r>
              <a:rPr lang="pt-PT" sz="3200" dirty="0"/>
              <a:t>visão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003232" cy="792088"/>
          </a:xfrm>
        </p:spPr>
        <p:txBody>
          <a:bodyPr/>
          <a:lstStyle/>
          <a:p>
            <a:r>
              <a:rPr lang="pt-PT" dirty="0" smtClean="0"/>
              <a:t>Jesse e </a:t>
            </a:r>
            <a:r>
              <a:rPr lang="pt-PT" dirty="0" err="1" smtClean="0"/>
              <a:t>Drea</a:t>
            </a:r>
            <a:r>
              <a:rPr lang="pt-PT" dirty="0" smtClean="0"/>
              <a:t> identificaram os 3 elementos – chave de uma visão: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872246573"/>
              </p:ext>
            </p:extLst>
          </p:nvPr>
        </p:nvGraphicFramePr>
        <p:xfrm>
          <a:off x="539552" y="1988840"/>
          <a:ext cx="806489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6235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2612503"/>
          </a:xfrm>
        </p:spPr>
        <p:txBody>
          <a:bodyPr/>
          <a:lstStyle/>
          <a:p>
            <a:pPr algn="just"/>
            <a:r>
              <a:rPr lang="pt-PT" dirty="0" smtClean="0"/>
              <a:t>Os lideres devem: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pt-PT" dirty="0" smtClean="0"/>
              <a:t>Envolver os outros na criação da visão, mas a responsabilidade final de manter e de assegurar a visão é dos lideres;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pt-PT" dirty="0" smtClean="0"/>
              <a:t> Criar uma visão não é uma atividade de </a:t>
            </a:r>
            <a:r>
              <a:rPr lang="pt-PT" dirty="0" err="1" smtClean="0"/>
              <a:t>checklist</a:t>
            </a:r>
            <a:r>
              <a:rPr lang="pt-PT" dirty="0" smtClean="0"/>
              <a:t>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pt-PT" dirty="0" smtClean="0"/>
              <a:t>É uma das funções mais importantes de um líder de sucesso;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pt-PT" dirty="0" smtClean="0"/>
              <a:t>É a diferença entre o fraco e o elevado desempenho, seja numa organização, num departamento ou numa equipa.</a:t>
            </a:r>
            <a:endParaRPr lang="pt-PT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36957" y="54868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/>
              <a:t>Visão e Liderança</a:t>
            </a:r>
            <a:endParaRPr lang="pt-PT" sz="3200" b="1" dirty="0"/>
          </a:p>
        </p:txBody>
      </p:sp>
      <p:sp>
        <p:nvSpPr>
          <p:cNvPr id="5" name="Marcador de Posição de Conteúdo 2"/>
          <p:cNvSpPr txBox="1">
            <a:spLocks/>
          </p:cNvSpPr>
          <p:nvPr/>
        </p:nvSpPr>
        <p:spPr>
          <a:xfrm>
            <a:off x="323528" y="4149080"/>
            <a:ext cx="8424936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dirty="0" smtClean="0"/>
              <a:t>O Papel do Líder é: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pt-PT" dirty="0" smtClean="0"/>
              <a:t>Garantir que todos na organização estão </a:t>
            </a:r>
            <a:r>
              <a:rPr lang="pt-PT" dirty="0" err="1" smtClean="0"/>
              <a:t>receptivos</a:t>
            </a:r>
            <a:r>
              <a:rPr lang="pt-PT" dirty="0" smtClean="0"/>
              <a:t> a ela;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pt-PT" dirty="0" smtClean="0"/>
              <a:t>Ajudar os outros a alcançar a visão através da remoção de obstáculos;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pt-PT" dirty="0" smtClean="0"/>
              <a:t>Certificar que as politicas, as praticas e os sistemas facilitam, que hajam consoante a visão.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38760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Delegação de poder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Permitir que empreguem o poder do: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PT" dirty="0" smtClean="0"/>
              <a:t>Seu conhecimento;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PT" dirty="0" smtClean="0"/>
              <a:t>Sua experiencia;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PT" dirty="0" smtClean="0"/>
              <a:t>Sua motivação. </a:t>
            </a:r>
          </a:p>
          <a:p>
            <a:endParaRPr lang="pt-PT" dirty="0" smtClean="0"/>
          </a:p>
          <a:p>
            <a:r>
              <a:rPr lang="pt-PT" dirty="0" smtClean="0"/>
              <a:t>A chave da delegação de poderes é libertar esse poder.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/>
              <a:t>A essência da delegação é </a:t>
            </a:r>
            <a:r>
              <a:rPr lang="pt-PT" b="0" dirty="0" smtClean="0"/>
              <a:t>ser uma </a:t>
            </a:r>
            <a:r>
              <a:rPr lang="pt-PT" b="0" dirty="0"/>
              <a:t>construção </a:t>
            </a:r>
            <a:r>
              <a:rPr lang="pt-PT" b="0" dirty="0" smtClean="0"/>
              <a:t>coletiva.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 smtClean="0"/>
              <a:t>Passa </a:t>
            </a:r>
            <a:r>
              <a:rPr lang="pt-PT" b="0" dirty="0"/>
              <a:t>pela criação de condições internas favoráveis que </a:t>
            </a:r>
            <a:r>
              <a:rPr lang="pt-PT" b="0" dirty="0" smtClean="0"/>
              <a:t>quebram </a:t>
            </a:r>
            <a:r>
              <a:rPr lang="pt-PT" b="0" dirty="0"/>
              <a:t>paradigmas e hierarquias</a:t>
            </a:r>
            <a:r>
              <a:rPr lang="pt-PT" b="0" dirty="0" smtClean="0"/>
              <a:t>, em beneficio do </a:t>
            </a:r>
            <a:r>
              <a:rPr lang="pt-PT" b="0" dirty="0"/>
              <a:t>cliente.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6128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/>
              <a:t>Delegação de </a:t>
            </a:r>
            <a:r>
              <a:rPr lang="pt-PT" sz="3200" dirty="0" smtClean="0"/>
              <a:t>poder e liderança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 smtClean="0"/>
              <a:t>Delegação</a:t>
            </a:r>
            <a:r>
              <a:rPr lang="pt-PT" b="0" dirty="0"/>
              <a:t>, no entanto, não é transferir obrigações, </a:t>
            </a:r>
            <a:r>
              <a:rPr lang="pt-PT" b="0" dirty="0" smtClean="0"/>
              <a:t>responsabilidades.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 smtClean="0"/>
              <a:t>Delegar </a:t>
            </a:r>
            <a:r>
              <a:rPr lang="pt-PT" b="0" dirty="0"/>
              <a:t>é incentivar e fazer </a:t>
            </a:r>
            <a:r>
              <a:rPr lang="pt-PT" b="0" dirty="0" smtClean="0"/>
              <a:t>os seus colaboradores envolverem-se </a:t>
            </a:r>
            <a:r>
              <a:rPr lang="pt-PT" b="0" dirty="0"/>
              <a:t>nas atividades e decisões. </a:t>
            </a:r>
            <a:endParaRPr lang="pt-PT" b="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 smtClean="0"/>
              <a:t>É Criar </a:t>
            </a:r>
            <a:r>
              <a:rPr lang="pt-PT" b="0" dirty="0"/>
              <a:t>compromissos. </a:t>
            </a:r>
            <a:endParaRPr lang="pt-PT" b="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 smtClean="0"/>
              <a:t>Garantir </a:t>
            </a:r>
            <a:r>
              <a:rPr lang="pt-PT" b="0" dirty="0"/>
              <a:t>a oportunidade de demonstrarem suas criatividades, novas ideias e as chances de aproveitá-las.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 smtClean="0"/>
              <a:t>Há </a:t>
            </a:r>
            <a:r>
              <a:rPr lang="pt-PT" b="0" dirty="0"/>
              <a:t>um componente importante no processo. </a:t>
            </a:r>
            <a:r>
              <a:rPr lang="pt-PT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Aceitação. </a:t>
            </a:r>
            <a:endParaRPr lang="pt-PT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 smtClean="0"/>
              <a:t>Um </a:t>
            </a:r>
            <a:r>
              <a:rPr lang="pt-PT" b="0" dirty="0"/>
              <a:t>líder ensina cooperação. </a:t>
            </a:r>
            <a:endParaRPr lang="pt-PT" b="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 smtClean="0"/>
              <a:t>A </a:t>
            </a:r>
            <a:r>
              <a:rPr lang="pt-PT" b="0" dirty="0"/>
              <a:t>força da ação solidária, a maneira ideal para o ganho coletivo. </a:t>
            </a:r>
            <a:endParaRPr lang="pt-PT" b="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Delegar </a:t>
            </a:r>
            <a:r>
              <a:rPr lang="pt-PT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 é uma das trilhas do sucesso empresarial contemporâneo.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47087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cial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1832</TotalTime>
  <Words>1574</Words>
  <Application>Microsoft Office PowerPoint</Application>
  <PresentationFormat>On-screen Show (4:3)</PresentationFormat>
  <Paragraphs>204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Essencial</vt:lpstr>
      <vt:lpstr> Um nível superior de liderança</vt:lpstr>
      <vt:lpstr>Sumário</vt:lpstr>
      <vt:lpstr>INTRODUÇÃO</vt:lpstr>
      <vt:lpstr>DESEMPENHO ORGANIZACIONAL</vt:lpstr>
      <vt:lpstr>visão </vt:lpstr>
      <vt:lpstr>visão</vt:lpstr>
      <vt:lpstr>Visão e Liderança</vt:lpstr>
      <vt:lpstr>Delegação de poder</vt:lpstr>
      <vt:lpstr>Delegação de poder e liderança</vt:lpstr>
      <vt:lpstr>Liderança Situacional</vt:lpstr>
      <vt:lpstr>Equipas</vt:lpstr>
      <vt:lpstr>equipas</vt:lpstr>
      <vt:lpstr>Equipas</vt:lpstr>
      <vt:lpstr>equipas</vt:lpstr>
      <vt:lpstr>equipas</vt:lpstr>
      <vt:lpstr>Liderança situacional</vt:lpstr>
      <vt:lpstr>Liderança situacional de equipas</vt:lpstr>
      <vt:lpstr>Liderança situacional de equipas</vt:lpstr>
      <vt:lpstr>Liderança situacional de equipas</vt:lpstr>
      <vt:lpstr>Liderança situacional de equipas</vt:lpstr>
      <vt:lpstr>Liderança situacional de equipas</vt:lpstr>
      <vt:lpstr>Slide 22</vt:lpstr>
      <vt:lpstr>CONSIDERAÇÕES FINAIS</vt:lpstr>
      <vt:lpstr>CONSIDERAÇÕES FINAIS</vt:lpstr>
      <vt:lpstr>Referência Bibliográfica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angelica_albuquerque@hotmail.com</dc:creator>
  <cp:lastModifiedBy>sbento</cp:lastModifiedBy>
  <cp:revision>88</cp:revision>
  <dcterms:created xsi:type="dcterms:W3CDTF">2016-03-27T08:44:21Z</dcterms:created>
  <dcterms:modified xsi:type="dcterms:W3CDTF">2016-04-26T16:50:36Z</dcterms:modified>
</cp:coreProperties>
</file>